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4622" r:id="rId1"/>
  </p:sldMasterIdLst>
  <p:notesMasterIdLst>
    <p:notesMasterId r:id="rId17"/>
  </p:notesMasterIdLst>
  <p:sldIdLst>
    <p:sldId id="357" r:id="rId2"/>
    <p:sldId id="359" r:id="rId3"/>
    <p:sldId id="302" r:id="rId4"/>
    <p:sldId id="375" r:id="rId5"/>
    <p:sldId id="380" r:id="rId6"/>
    <p:sldId id="374" r:id="rId7"/>
    <p:sldId id="381" r:id="rId8"/>
    <p:sldId id="315" r:id="rId9"/>
    <p:sldId id="382" r:id="rId10"/>
    <p:sldId id="306" r:id="rId11"/>
    <p:sldId id="307" r:id="rId12"/>
    <p:sldId id="383" r:id="rId13"/>
    <p:sldId id="312" r:id="rId14"/>
    <p:sldId id="379" r:id="rId15"/>
    <p:sldId id="378" r:id="rId16"/>
  </p:sldIdLst>
  <p:sldSz cx="12192000" cy="6858000"/>
  <p:notesSz cx="7010400" cy="9296400"/>
  <p:embeddedFontLst>
    <p:embeddedFont>
      <p:font typeface="Jokewood" panose="00000400000000000000" pitchFamily="2" charset="0"/>
      <p:regular r:id="rId18"/>
    </p:embeddedFont>
    <p:embeddedFont>
      <p:font typeface="Lucida Casual" panose="03010604040201010104" pitchFamily="66" charset="0"/>
      <p:regular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108" autoAdjust="0"/>
  </p:normalViewPr>
  <p:slideViewPr>
    <p:cSldViewPr snapToGrid="0">
      <p:cViewPr varScale="1">
        <p:scale>
          <a:sx n="76" d="100"/>
          <a:sy n="76" d="100"/>
        </p:scale>
        <p:origin x="826" y="48"/>
      </p:cViewPr>
      <p:guideLst/>
    </p:cSldViewPr>
  </p:slideViewPr>
  <p:outlineViewPr>
    <p:cViewPr>
      <p:scale>
        <a:sx n="33" d="100"/>
        <a:sy n="33" d="100"/>
      </p:scale>
      <p:origin x="0" y="-1102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109"/>
    </p:cViewPr>
  </p:sorterViewPr>
  <p:notesViewPr>
    <p:cSldViewPr snapToGrid="0">
      <p:cViewPr varScale="1">
        <p:scale>
          <a:sx n="77" d="100"/>
          <a:sy n="77" d="100"/>
        </p:scale>
        <p:origin x="2866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282EB13-AE4B-4A55-97C7-C99F2FC7CDA9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6A3F26-467C-4CCB-A258-7123660FA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2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61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69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D642C-6DA3-44E2-9C7F-A071F863AF9C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960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D642C-6DA3-44E2-9C7F-A071F863AF9C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7246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D642C-6DA3-44E2-9C7F-A071F863AF9C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867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E85B74D-E1C6-44E2-9768-80C826FE38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BCBF6-5EB6-4649-B084-C6740AE8E449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18AD44F4-8660-4A9B-875B-B686709872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8BE0B9B8-9C94-48A9-ACC8-37E565FD7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3189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36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1FA6B-4C1A-48CB-A5DB-EC0638B7F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86A02-71F0-4D5F-BC72-EFBEB4E61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3733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85019-D95C-428B-9BF9-40D9025DD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2B34-A488-45AE-A695-5C5379D7D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813A7-E9CF-494B-9E73-7E85F632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34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26D48-91DF-41D2-BB23-1A13952D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E43C6-37FF-44BB-8969-7AF8DC11B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6B191-CA2B-426A-B00D-CCD11C60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82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BEE9-2EE4-4227-BE16-CDA509A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F7BE5-A861-4F82-B37E-ABED1BAAF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9E94A3-A5FB-4A97-AD9C-EC7CF26FC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AFE85-E242-4480-B5E4-47DF189A7F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09363-2AC4-4C80-B5DF-75996C78B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66142-AE15-4C71-8DBC-1826805F8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64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07F0-42C0-4E44-B48B-14AA7E05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422DF-88B7-4663-BE45-579B9848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E024E-AD6E-4348-A911-9DC14A890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72C90-ECA3-45EB-BB5E-BEF2022CC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68AEEC-1E3B-4C7F-9C19-7E53587E4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97F387-96F1-42A7-BBBC-5FD4385CA6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B5001-91A6-4FA9-B5D6-BF101AAD4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8137DB-1B51-4F0F-844B-622009A0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5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57CE-AEEB-4178-8731-A5508EA4E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0B815D-8C74-4596-B2BE-D87EFE8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D168CF-22CC-47B2-951C-8C12788F2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83CA-8D5B-464E-96ED-43CD60389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57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D120D-CC34-470C-BD32-1DBDCCFD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7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EDBFC-E768-4EC5-9CE0-CCF7E713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FF36D-3400-4CF1-97E3-A661F59DA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B2559-B0C2-4A49-B0AB-1226D0D64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CC3F8-2983-49C9-AA18-D49EF444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DACB6-A8A0-4202-BE2E-E731A20AA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BE1A6-E740-48E9-B8C9-7E747FF1C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0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CA80-38C7-40BE-984F-EF609F69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3328E9-1C15-41E7-932F-6E805BF80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0DEAE-9B2B-4771-B935-7A6DD99DE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16D8E-A0D3-452A-BA45-AB4A6527CA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60FE5E-959B-4391-8D58-F7516D9DE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FCC35-D4CD-4583-AC74-9318E1C67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9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8A3F-C03F-4F12-9437-96C388BC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BF75A-679B-4E20-99AB-0389F654B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ED792-DAFF-43F0-BC50-C1B4028F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B1928-C7C1-440F-8DD0-372334C0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E4809-2E32-46C6-98CA-FCD010830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1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BE501E-B017-4D39-A1E6-66CA02461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BB9235-420E-4D3C-BAB3-8DFC0678B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96106-6DA8-4301-9738-382DF2B4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C23F1-A2FC-4F5B-BA08-AD0F340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0F2B3-1801-4EB6-A352-519D2359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E5F24F-45DE-46BC-A614-E9BF77D8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426B7-985C-474B-9F37-D3D677EC9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2E35D-F546-44E8-AA03-2EC1FB715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486" y="6314440"/>
            <a:ext cx="7245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B9D42-A656-4267-8D6C-30FCFDD286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hlinkClick r:id="rId13" action="ppaction://hlinksldjump"/>
            <a:extLst>
              <a:ext uri="{FF2B5EF4-FFF2-40B4-BE49-F238E27FC236}">
                <a16:creationId xmlns:a16="http://schemas.microsoft.com/office/drawing/2014/main" id="{1A352001-41EE-4FF1-8DFB-7C171A033F6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719762" y="5744365"/>
            <a:ext cx="634039" cy="634039"/>
          </a:xfrm>
          <a:prstGeom prst="rect">
            <a:avLst/>
          </a:prstGeom>
        </p:spPr>
      </p:pic>
      <p:pic>
        <p:nvPicPr>
          <p:cNvPr id="4" name="Picture 3" descr="A logo for a university&#10;&#10;Description automatically generated">
            <a:extLst>
              <a:ext uri="{FF2B5EF4-FFF2-40B4-BE49-F238E27FC236}">
                <a16:creationId xmlns:a16="http://schemas.microsoft.com/office/drawing/2014/main" id="{7D7B6949-E6C6-A261-72E2-BE763EEA3BA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511" y="5853008"/>
            <a:ext cx="954541" cy="4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19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623" r:id="rId2"/>
    <p:sldLayoutId id="2147483651" r:id="rId3"/>
    <p:sldLayoutId id="2147483652" r:id="rId4"/>
    <p:sldLayoutId id="2147483653" r:id="rId5"/>
    <p:sldLayoutId id="2147483654" r:id="rId6"/>
    <p:sldLayoutId id="2147484624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Lucida Casual" panose="03010604040201010104" pitchFamily="66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01F3-8FB9-41EF-B008-ABA691A8E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27979"/>
            <a:ext cx="9144000" cy="2781984"/>
          </a:xfrm>
        </p:spPr>
        <p:txBody>
          <a:bodyPr>
            <a:normAutofit/>
          </a:bodyPr>
          <a:lstStyle/>
          <a:p>
            <a:r>
              <a:rPr lang="en-US" sz="7200" dirty="0"/>
              <a:t>PowerPoint:</a:t>
            </a:r>
            <a:br>
              <a:rPr lang="en-US" sz="7200" dirty="0"/>
            </a:br>
            <a:r>
              <a:rPr lang="en-US" sz="7200" dirty="0"/>
              <a:t>What’s the point?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68E88C-81CD-4A2E-9F73-3FE113DF6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2781984"/>
          </a:xfrm>
        </p:spPr>
        <p:txBody>
          <a:bodyPr>
            <a:normAutofit/>
          </a:bodyPr>
          <a:lstStyle/>
          <a:p>
            <a:r>
              <a:rPr lang="en-US" sz="3600" dirty="0"/>
              <a:t>Tools and Tips #3</a:t>
            </a:r>
          </a:p>
          <a:p>
            <a:r>
              <a:rPr lang="en-US" sz="3600" dirty="0"/>
              <a:t>For More Effective Teaching</a:t>
            </a:r>
          </a:p>
          <a:p>
            <a:r>
              <a:rPr lang="en-US" dirty="0"/>
              <a:t>Practice Slides</a:t>
            </a:r>
          </a:p>
          <a:p>
            <a:r>
              <a:rPr lang="en-US" dirty="0"/>
              <a:t>ICL Fall 2024</a:t>
            </a:r>
          </a:p>
          <a:p>
            <a:r>
              <a:rPr lang="en-US" dirty="0"/>
              <a:t>Read Gilgen</a:t>
            </a:r>
          </a:p>
        </p:txBody>
      </p:sp>
    </p:spTree>
    <p:extLst>
      <p:ext uri="{BB962C8B-B14F-4D97-AF65-F5344CB8AC3E}">
        <p14:creationId xmlns:p14="http://schemas.microsoft.com/office/powerpoint/2010/main" val="28313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C5A36-8956-41DA-BD9D-B46DFAEF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on Exercises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96702-D088-4558-BBA3-7A67F9A08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886"/>
            <a:ext cx="10515600" cy="510498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b="1" i="1" dirty="0"/>
              <a:t>Note: </a:t>
            </a:r>
            <a:r>
              <a:rPr lang="en-US" sz="1800" i="1" dirty="0"/>
              <a:t>you can jump directly to the practice slide, but some instructional slides precede them, if you need review.</a:t>
            </a:r>
          </a:p>
          <a:p>
            <a:pPr marL="0" indent="0">
              <a:buNone/>
            </a:pPr>
            <a:r>
              <a:rPr lang="en-US" sz="1800" b="1" i="1" dirty="0"/>
              <a:t>Tip: </a:t>
            </a:r>
            <a:r>
              <a:rPr lang="en-US" sz="1800" i="1" dirty="0"/>
              <a:t>Click the “Slide Show” icon at the lower right to preview an edited slide</a:t>
            </a:r>
          </a:p>
          <a:p>
            <a:pPr marL="0" indent="0">
              <a:buNone/>
            </a:pPr>
            <a:r>
              <a:rPr lang="en-US" sz="1800" b="1" i="1" dirty="0"/>
              <a:t>Tip: </a:t>
            </a:r>
            <a:r>
              <a:rPr lang="en-US" sz="1800" i="1" dirty="0"/>
              <a:t>While experimenting, don’t forget </a:t>
            </a:r>
            <a:r>
              <a:rPr lang="en-US" sz="1800" i="1" dirty="0" err="1"/>
              <a:t>Ctrl+Z</a:t>
            </a:r>
            <a:r>
              <a:rPr lang="en-US" sz="1800" i="1" dirty="0"/>
              <a:t> (Undo)</a:t>
            </a:r>
          </a:p>
          <a:p>
            <a:endParaRPr lang="en-US" i="1" dirty="0"/>
          </a:p>
          <a:p>
            <a:r>
              <a:rPr lang="en-US" i="1" dirty="0"/>
              <a:t>Explore Shapes/Icons/etc. (#5)</a:t>
            </a:r>
          </a:p>
          <a:p>
            <a:r>
              <a:rPr lang="en-US" i="1" dirty="0"/>
              <a:t>Find/insert images from the web (#7)</a:t>
            </a:r>
          </a:p>
          <a:p>
            <a:r>
              <a:rPr lang="en-US" i="1" dirty="0"/>
              <a:t>Capture screen shots (#9)</a:t>
            </a:r>
          </a:p>
          <a:p>
            <a:r>
              <a:rPr lang="en-US" i="1" dirty="0"/>
              <a:t>Modify/Format graphic images/shapes (#12)</a:t>
            </a:r>
          </a:p>
          <a:p>
            <a:r>
              <a:rPr lang="en-US" i="1" dirty="0"/>
              <a:t>Combine images/shapes/text (#15)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pPr marL="0" indent="0">
              <a:buNone/>
            </a:pPr>
            <a:endParaRPr lang="en-US" sz="18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BB355-CA79-4305-8F72-4270D79B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F0B2BE-E4AE-4BD0-A7BE-629D75C7B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524" y="1763379"/>
            <a:ext cx="883997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3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E7845-C47B-426E-9C6E-69FD595C0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7" y="1740425"/>
            <a:ext cx="7829551" cy="4351339"/>
          </a:xfrm>
        </p:spPr>
        <p:txBody>
          <a:bodyPr>
            <a:noAutofit/>
          </a:bodyPr>
          <a:lstStyle/>
          <a:p>
            <a:r>
              <a:rPr lang="en-US" dirty="0"/>
              <a:t>Copyright issues</a:t>
            </a:r>
          </a:p>
          <a:p>
            <a:r>
              <a:rPr lang="en-US" dirty="0"/>
              <a:t>Searching vs. Browsing</a:t>
            </a:r>
          </a:p>
          <a:p>
            <a:pPr lvl="1"/>
            <a:r>
              <a:rPr lang="en-US" sz="2500" dirty="0"/>
              <a:t>Search for what you need</a:t>
            </a:r>
          </a:p>
          <a:p>
            <a:pPr lvl="1"/>
            <a:r>
              <a:rPr lang="en-US" sz="2500" dirty="0"/>
              <a:t>Don’t let available images alter your content</a:t>
            </a:r>
          </a:p>
        </p:txBody>
      </p:sp>
      <p:pic>
        <p:nvPicPr>
          <p:cNvPr id="1026" name="Picture 2" descr="Fair Use and What It Actually Means in Copyright Law | Law blog online">
            <a:extLst>
              <a:ext uri="{FF2B5EF4-FFF2-40B4-BE49-F238E27FC236}">
                <a16:creationId xmlns:a16="http://schemas.microsoft.com/office/drawing/2014/main" id="{104D626A-3019-4F6A-A2DB-C163C22A5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126" y="4000499"/>
            <a:ext cx="2462456" cy="123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7BB670-32EE-4E2E-A34A-17F53CEE0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Graphics 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C0979-02AE-4C1F-9F5F-DC92DD365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27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BB670-32EE-4E2E-A34A-17F53CEE0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Graphics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E7845-C47B-426E-9C6E-69FD595C0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581" y="1646854"/>
            <a:ext cx="7696200" cy="4351339"/>
          </a:xfrm>
        </p:spPr>
        <p:txBody>
          <a:bodyPr>
            <a:noAutofit/>
          </a:bodyPr>
          <a:lstStyle/>
          <a:p>
            <a:r>
              <a:rPr lang="en-US" dirty="0"/>
              <a:t>Illustrations (</a:t>
            </a:r>
            <a:r>
              <a:rPr lang="en-US" dirty="0" err="1"/>
              <a:t>PPt</a:t>
            </a:r>
            <a:r>
              <a:rPr lang="en-US" dirty="0"/>
              <a:t>/Built In)</a:t>
            </a:r>
          </a:p>
          <a:p>
            <a:pPr lvl="1"/>
            <a:r>
              <a:rPr lang="en-US" dirty="0"/>
              <a:t>Shapes</a:t>
            </a:r>
          </a:p>
          <a:p>
            <a:pPr lvl="1"/>
            <a:r>
              <a:rPr lang="en-US" dirty="0"/>
              <a:t>Icons</a:t>
            </a:r>
          </a:p>
          <a:p>
            <a:pPr lvl="1"/>
            <a:r>
              <a:rPr lang="en-US" dirty="0"/>
              <a:t>Charts</a:t>
            </a:r>
          </a:p>
          <a:p>
            <a:r>
              <a:rPr lang="en-US" dirty="0"/>
              <a:t>Images</a:t>
            </a:r>
          </a:p>
          <a:p>
            <a:pPr lvl="1"/>
            <a:r>
              <a:rPr lang="en-US" dirty="0"/>
              <a:t>From web pages (right-click/copy image)</a:t>
            </a:r>
          </a:p>
          <a:p>
            <a:pPr lvl="1"/>
            <a:r>
              <a:rPr lang="en-US" dirty="0"/>
              <a:t>images.google.com</a:t>
            </a:r>
          </a:p>
          <a:p>
            <a:pPr lvl="1"/>
            <a:r>
              <a:rPr lang="en-US" dirty="0"/>
              <a:t>Screen shots (Insert/Screenshot, or </a:t>
            </a:r>
            <a:r>
              <a:rPr lang="en-US" dirty="0" err="1"/>
              <a:t>PrtScrn</a:t>
            </a:r>
            <a:r>
              <a:rPr lang="en-US" dirty="0"/>
              <a:t>)</a:t>
            </a:r>
          </a:p>
          <a:p>
            <a:r>
              <a:rPr lang="en-US" dirty="0"/>
              <a:t>Photos</a:t>
            </a:r>
          </a:p>
          <a:p>
            <a:pPr lvl="1"/>
            <a:r>
              <a:rPr lang="en-US" dirty="0"/>
              <a:t>From your own collection</a:t>
            </a:r>
          </a:p>
          <a:p>
            <a:endParaRPr lang="en-US" dirty="0"/>
          </a:p>
        </p:txBody>
      </p:sp>
      <p:pic>
        <p:nvPicPr>
          <p:cNvPr id="9" name="Graphic 8" descr="Woozy face outline with solid fill">
            <a:extLst>
              <a:ext uri="{FF2B5EF4-FFF2-40B4-BE49-F238E27FC236}">
                <a16:creationId xmlns:a16="http://schemas.microsoft.com/office/drawing/2014/main" id="{6D08E019-5007-4C7D-B9B8-52D9303BD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1000" y="2286000"/>
            <a:ext cx="914400" cy="914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C7516-77F5-40E8-95A0-75392117B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4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09F699-FB95-4E5C-8FEB-A6595114E3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22" t="6451" r="62420" b="81506"/>
          <a:stretch/>
        </p:blipFill>
        <p:spPr>
          <a:xfrm>
            <a:off x="6223706" y="2080419"/>
            <a:ext cx="5333816" cy="1325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8163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319952-8A35-4E56-8818-BC788074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Practice: shapes, icons, etc.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01351D-59B5-4ADD-9D0F-51E6C6D5B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CF289-72BB-49B2-B2E9-9F61BB70D498}"/>
              </a:ext>
            </a:extLst>
          </p:cNvPr>
          <p:cNvSpPr txBox="1"/>
          <p:nvPr/>
        </p:nvSpPr>
        <p:spPr>
          <a:xfrm>
            <a:off x="838200" y="1321360"/>
            <a:ext cx="8858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different types of shapes, icons, etc.  Experiment: Reposition, size, and layer them.</a:t>
            </a:r>
          </a:p>
        </p:txBody>
      </p:sp>
    </p:spTree>
    <p:extLst>
      <p:ext uri="{BB962C8B-B14F-4D97-AF65-F5344CB8AC3E}">
        <p14:creationId xmlns:p14="http://schemas.microsoft.com/office/powerpoint/2010/main" val="782311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C50D679-77D3-4454-83DF-F6EF27AF9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75" t="25758" r="2159" b="16061"/>
          <a:stretch/>
        </p:blipFill>
        <p:spPr>
          <a:xfrm>
            <a:off x="1267250" y="1159968"/>
            <a:ext cx="9466118" cy="453806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A8A894-3255-470E-9C96-2BFBB2BD7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6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7BE16-C5A4-44B9-92D8-8EF99AE8D65F}"/>
              </a:ext>
            </a:extLst>
          </p:cNvPr>
          <p:cNvGrpSpPr/>
          <p:nvPr/>
        </p:nvGrpSpPr>
        <p:grpSpPr>
          <a:xfrm>
            <a:off x="8530936" y="904010"/>
            <a:ext cx="3158837" cy="4026205"/>
            <a:chOff x="8790710" y="1288472"/>
            <a:chExt cx="2618760" cy="349134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EEE4A69-6C98-4522-9811-86203402C2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2102" t="24697" r="7444" b="24394"/>
            <a:stretch/>
          </p:blipFill>
          <p:spPr>
            <a:xfrm>
              <a:off x="8915652" y="1288472"/>
              <a:ext cx="2493818" cy="3491346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69A71C2-F007-44A4-82B5-3EBF17821C35}"/>
                </a:ext>
              </a:extLst>
            </p:cNvPr>
            <p:cNvSpPr/>
            <p:nvPr/>
          </p:nvSpPr>
          <p:spPr>
            <a:xfrm>
              <a:off x="8790710" y="3740728"/>
              <a:ext cx="1257300" cy="5195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27AD0F11-0634-4950-A2F9-B4E5DDA82DCC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Lucida Casual" panose="03010604040201010104" pitchFamily="66" charset="0"/>
                <a:ea typeface="+mj-ea"/>
                <a:cs typeface="+mj-cs"/>
              </a:defRPr>
            </a:lvl1pPr>
          </a:lstStyle>
          <a:p>
            <a:r>
              <a:rPr lang="en-US" sz="4000" dirty="0"/>
              <a:t>Graphics Sources: images.google.com</a:t>
            </a:r>
          </a:p>
        </p:txBody>
      </p:sp>
    </p:spTree>
    <p:extLst>
      <p:ext uri="{BB962C8B-B14F-4D97-AF65-F5344CB8AC3E}">
        <p14:creationId xmlns:p14="http://schemas.microsoft.com/office/powerpoint/2010/main" val="2877008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319952-8A35-4E56-8818-BC788074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Images from the web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01351D-59B5-4ADD-9D0F-51E6C6D5B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CF289-72BB-49B2-B2E9-9F61BB70D498}"/>
              </a:ext>
            </a:extLst>
          </p:cNvPr>
          <p:cNvSpPr txBox="1"/>
          <p:nvPr/>
        </p:nvSpPr>
        <p:spPr>
          <a:xfrm>
            <a:off x="838200" y="1459012"/>
            <a:ext cx="983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a web browser and go to images.google.com.  Find and copy an image and paste in this slide.</a:t>
            </a:r>
          </a:p>
        </p:txBody>
      </p:sp>
    </p:spTree>
    <p:extLst>
      <p:ext uri="{BB962C8B-B14F-4D97-AF65-F5344CB8AC3E}">
        <p14:creationId xmlns:p14="http://schemas.microsoft.com/office/powerpoint/2010/main" val="211047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C46B4DA1-E239-4278-A49D-806E01A92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Graphics: Screen Shots</a:t>
            </a: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2C225ED5-F686-46B1-BE45-DC4FCF9BE4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Create blank slide with blank layout</a:t>
            </a:r>
          </a:p>
          <a:p>
            <a:r>
              <a:rPr lang="en-US" altLang="en-US" dirty="0"/>
              <a:t>Capture screen using Print Screen (</a:t>
            </a:r>
            <a:r>
              <a:rPr lang="en-US" altLang="en-US" dirty="0" err="1"/>
              <a:t>PrtScrn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sz="2500" dirty="0"/>
              <a:t>Alt-</a:t>
            </a:r>
            <a:r>
              <a:rPr lang="en-US" altLang="en-US" sz="2500" dirty="0" err="1"/>
              <a:t>PrtScrn</a:t>
            </a:r>
            <a:r>
              <a:rPr lang="en-US" altLang="en-US" sz="2500" dirty="0"/>
              <a:t> for active window only</a:t>
            </a:r>
          </a:p>
          <a:p>
            <a:pPr lvl="1"/>
            <a:r>
              <a:rPr lang="en-US" altLang="en-US" sz="2500" dirty="0"/>
              <a:t>Menu/Insert/Screenshot/Screen Clipping for a specific portion of screen</a:t>
            </a:r>
          </a:p>
          <a:p>
            <a:r>
              <a:rPr lang="en-US" altLang="en-US" dirty="0"/>
              <a:t>Paste screen shot on blank slide</a:t>
            </a:r>
          </a:p>
          <a:p>
            <a:r>
              <a:rPr lang="en-US" altLang="en-US" dirty="0"/>
              <a:t>Size to fill entire slide or Crop as needed</a:t>
            </a:r>
          </a:p>
          <a:p>
            <a:r>
              <a:rPr lang="en-US" altLang="en-US" dirty="0"/>
              <a:t>Add annotations as needed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1CC425-D811-4CB1-B87A-6B59A0496BE9}"/>
              </a:ext>
            </a:extLst>
          </p:cNvPr>
          <p:cNvSpPr txBox="1"/>
          <p:nvPr/>
        </p:nvSpPr>
        <p:spPr>
          <a:xfrm>
            <a:off x="1981203" y="6324600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6B63D5-3BAB-4A09-9708-083E088A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342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319952-8A35-4E56-8818-BC788074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  <a:r>
              <a:rPr lang="en-US" dirty="0">
                <a:latin typeface="+mn-lt"/>
              </a:rPr>
              <a:t>: </a:t>
            </a:r>
            <a:r>
              <a:rPr lang="en-US" dirty="0"/>
              <a:t>Screen shots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01351D-59B5-4ADD-9D0F-51E6C6D5B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CF289-72BB-49B2-B2E9-9F61BB70D498}"/>
              </a:ext>
            </a:extLst>
          </p:cNvPr>
          <p:cNvSpPr txBox="1"/>
          <p:nvPr/>
        </p:nvSpPr>
        <p:spPr>
          <a:xfrm>
            <a:off x="838200" y="1459012"/>
            <a:ext cx="9836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Take a screen shot of this screen (</a:t>
            </a:r>
            <a:r>
              <a:rPr lang="en-US" dirty="0" err="1"/>
              <a:t>PrtScrn</a:t>
            </a:r>
            <a:r>
              <a:rPr lang="en-US" dirty="0"/>
              <a:t>), paste it, and crop to just a portion of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Open a web browser, find a site, return here Insert Screenshot using the screen clipping tool.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Resize/reposition resulting images.</a:t>
            </a:r>
          </a:p>
        </p:txBody>
      </p:sp>
    </p:spTree>
    <p:extLst>
      <p:ext uri="{BB962C8B-B14F-4D97-AF65-F5344CB8AC3E}">
        <p14:creationId xmlns:p14="http://schemas.microsoft.com/office/powerpoint/2010/main" val="1212638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6849C-474D-4216-9EBE-67BEBA8C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 Graphic Images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4D3EF5-453A-4B7B-A9B5-4F28A69D2B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167" b="93142"/>
          <a:stretch/>
        </p:blipFill>
        <p:spPr>
          <a:xfrm>
            <a:off x="559884" y="1540570"/>
            <a:ext cx="11170000" cy="76855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A9AE019-B02C-4EEA-A957-6A17A5504B63}"/>
              </a:ext>
            </a:extLst>
          </p:cNvPr>
          <p:cNvSpPr/>
          <p:nvPr/>
        </p:nvSpPr>
        <p:spPr>
          <a:xfrm>
            <a:off x="8564055" y="1628274"/>
            <a:ext cx="1521352" cy="8520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06B23E-11E2-4793-805B-B10D6FBC2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10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96159A-B109-6B87-104E-9992FA98C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688" y="2546838"/>
            <a:ext cx="1841152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22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6849C-474D-4216-9EBE-67BEBA8C4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464"/>
            <a:ext cx="10515600" cy="1325563"/>
          </a:xfrm>
        </p:spPr>
        <p:txBody>
          <a:bodyPr/>
          <a:lstStyle/>
          <a:p>
            <a:r>
              <a:rPr lang="en-US" dirty="0"/>
              <a:t>Picture Format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0B23B0-D9FD-4DA5-A634-0ABBFDD6B1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92" r="76477" b="85102"/>
          <a:stretch/>
        </p:blipFill>
        <p:spPr>
          <a:xfrm>
            <a:off x="5882767" y="877016"/>
            <a:ext cx="5516312" cy="142559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0EEF51-A021-491E-9BF8-248F9D48D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9E372-D4F8-4681-8F41-759B05347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82" y="1589816"/>
            <a:ext cx="3431386" cy="4211216"/>
          </a:xfrm>
        </p:spPr>
        <p:txBody>
          <a:bodyPr>
            <a:normAutofit/>
          </a:bodyPr>
          <a:lstStyle/>
          <a:p>
            <a:r>
              <a:rPr lang="en-US" dirty="0"/>
              <a:t>Adjust image</a:t>
            </a:r>
          </a:p>
          <a:p>
            <a:pPr lvl="1"/>
            <a:r>
              <a:rPr lang="en-US" dirty="0"/>
              <a:t>Brightness/contrast</a:t>
            </a:r>
          </a:p>
          <a:p>
            <a:r>
              <a:rPr lang="en-US" dirty="0"/>
              <a:t>Picture styles</a:t>
            </a:r>
          </a:p>
          <a:p>
            <a:pPr lvl="1"/>
            <a:r>
              <a:rPr lang="en-US" dirty="0"/>
              <a:t>Borders, effects</a:t>
            </a:r>
          </a:p>
          <a:p>
            <a:r>
              <a:rPr lang="en-US" dirty="0"/>
              <a:t>Arrange</a:t>
            </a:r>
          </a:p>
          <a:p>
            <a:pPr lvl="1"/>
            <a:r>
              <a:rPr lang="en-US" dirty="0"/>
              <a:t>Object layers, alignment, rotate/flip</a:t>
            </a:r>
          </a:p>
          <a:p>
            <a:r>
              <a:rPr lang="en-US" dirty="0"/>
              <a:t>Size/cropping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552C65-A6BF-47A8-9FC9-7B5FEA9B39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44" t="3101" r="30752" b="85236"/>
          <a:stretch/>
        </p:blipFill>
        <p:spPr>
          <a:xfrm>
            <a:off x="3626537" y="2594162"/>
            <a:ext cx="7772542" cy="10827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EA7D3-39A7-46C4-A63E-489578E74C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018" t="3101" r="2666" b="85236"/>
          <a:stretch/>
        </p:blipFill>
        <p:spPr>
          <a:xfrm>
            <a:off x="6115665" y="3912658"/>
            <a:ext cx="5239106" cy="137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68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6849C-474D-4216-9EBE-67BEBA8C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Practice: Modify 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Graphic Images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06B23E-11E2-4793-805B-B10D6FBC2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55FAF2-B50E-4800-B62D-E74946364CF1}"/>
              </a:ext>
            </a:extLst>
          </p:cNvPr>
          <p:cNvSpPr txBox="1"/>
          <p:nvPr/>
        </p:nvSpPr>
        <p:spPr>
          <a:xfrm>
            <a:off x="6889065" y="365129"/>
            <a:ext cx="37854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Drag corner: proportional sizing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Drag side or top: wider or taller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Drag side across to flip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Ctrl+drag</a:t>
            </a:r>
            <a:r>
              <a:rPr lang="en-US" dirty="0"/>
              <a:t>: copy to a new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Picture Format Menu: experiment with some of the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0E4C2F-5CCD-4137-B8D0-346E0A681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04" y="2087500"/>
            <a:ext cx="2026665" cy="387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87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E9F4FD1-03FC-4BC2-A8DC-1A9676A61CBA}"/>
              </a:ext>
            </a:extLst>
          </p:cNvPr>
          <p:cNvGrpSpPr/>
          <p:nvPr/>
        </p:nvGrpSpPr>
        <p:grpSpPr>
          <a:xfrm>
            <a:off x="3527948" y="1846349"/>
            <a:ext cx="5257800" cy="4191000"/>
            <a:chOff x="3527948" y="1846349"/>
            <a:chExt cx="5257800" cy="4191000"/>
          </a:xfrm>
        </p:grpSpPr>
        <p:sp>
          <p:nvSpPr>
            <p:cNvPr id="110858" name="Rectangle 266">
              <a:extLst>
                <a:ext uri="{FF2B5EF4-FFF2-40B4-BE49-F238E27FC236}">
                  <a16:creationId xmlns:a16="http://schemas.microsoft.com/office/drawing/2014/main" id="{61FD1D0F-8985-4406-82B5-5D7D028B0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7948" y="1846349"/>
              <a:ext cx="5257800" cy="4191000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8DD1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744" name="AutoShape 152">
              <a:extLst>
                <a:ext uri="{FF2B5EF4-FFF2-40B4-BE49-F238E27FC236}">
                  <a16:creationId xmlns:a16="http://schemas.microsoft.com/office/drawing/2014/main" id="{9C895CF0-CD80-4F45-8B23-51A6CF110C8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43400" y="2286004"/>
              <a:ext cx="3276600" cy="300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0856" name="Group 264">
              <a:extLst>
                <a:ext uri="{FF2B5EF4-FFF2-40B4-BE49-F238E27FC236}">
                  <a16:creationId xmlns:a16="http://schemas.microsoft.com/office/drawing/2014/main" id="{49F6E08C-75AF-4490-B840-CD7E08FA1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92729" y="4184084"/>
              <a:ext cx="874713" cy="1193800"/>
              <a:chOff x="3286" y="2526"/>
              <a:chExt cx="551" cy="752"/>
            </a:xfrm>
          </p:grpSpPr>
          <p:sp>
            <p:nvSpPr>
              <p:cNvPr id="110750" name="Freeform 158">
                <a:extLst>
                  <a:ext uri="{FF2B5EF4-FFF2-40B4-BE49-F238E27FC236}">
                    <a16:creationId xmlns:a16="http://schemas.microsoft.com/office/drawing/2014/main" id="{792206D2-757B-490D-96AA-89367F026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3067"/>
                <a:ext cx="442" cy="211"/>
              </a:xfrm>
              <a:custGeom>
                <a:avLst/>
                <a:gdLst>
                  <a:gd name="T0" fmla="*/ 233 w 442"/>
                  <a:gd name="T1" fmla="*/ 27 h 211"/>
                  <a:gd name="T2" fmla="*/ 273 w 442"/>
                  <a:gd name="T3" fmla="*/ 18 h 211"/>
                  <a:gd name="T4" fmla="*/ 320 w 442"/>
                  <a:gd name="T5" fmla="*/ 8 h 211"/>
                  <a:gd name="T6" fmla="*/ 361 w 442"/>
                  <a:gd name="T7" fmla="*/ 1 h 211"/>
                  <a:gd name="T8" fmla="*/ 383 w 442"/>
                  <a:gd name="T9" fmla="*/ 0 h 211"/>
                  <a:gd name="T10" fmla="*/ 399 w 442"/>
                  <a:gd name="T11" fmla="*/ 0 h 211"/>
                  <a:gd name="T12" fmla="*/ 413 w 442"/>
                  <a:gd name="T13" fmla="*/ 1 h 211"/>
                  <a:gd name="T14" fmla="*/ 422 w 442"/>
                  <a:gd name="T15" fmla="*/ 7 h 211"/>
                  <a:gd name="T16" fmla="*/ 430 w 442"/>
                  <a:gd name="T17" fmla="*/ 19 h 211"/>
                  <a:gd name="T18" fmla="*/ 440 w 442"/>
                  <a:gd name="T19" fmla="*/ 35 h 211"/>
                  <a:gd name="T20" fmla="*/ 441 w 442"/>
                  <a:gd name="T21" fmla="*/ 69 h 211"/>
                  <a:gd name="T22" fmla="*/ 442 w 442"/>
                  <a:gd name="T23" fmla="*/ 96 h 211"/>
                  <a:gd name="T24" fmla="*/ 441 w 442"/>
                  <a:gd name="T25" fmla="*/ 127 h 211"/>
                  <a:gd name="T26" fmla="*/ 440 w 442"/>
                  <a:gd name="T27" fmla="*/ 146 h 211"/>
                  <a:gd name="T28" fmla="*/ 430 w 442"/>
                  <a:gd name="T29" fmla="*/ 155 h 211"/>
                  <a:gd name="T30" fmla="*/ 410 w 442"/>
                  <a:gd name="T31" fmla="*/ 162 h 211"/>
                  <a:gd name="T32" fmla="*/ 386 w 442"/>
                  <a:gd name="T33" fmla="*/ 170 h 211"/>
                  <a:gd name="T34" fmla="*/ 365 w 442"/>
                  <a:gd name="T35" fmla="*/ 175 h 211"/>
                  <a:gd name="T36" fmla="*/ 351 w 442"/>
                  <a:gd name="T37" fmla="*/ 179 h 211"/>
                  <a:gd name="T38" fmla="*/ 323 w 442"/>
                  <a:gd name="T39" fmla="*/ 185 h 211"/>
                  <a:gd name="T40" fmla="*/ 288 w 442"/>
                  <a:gd name="T41" fmla="*/ 193 h 211"/>
                  <a:gd name="T42" fmla="*/ 259 w 442"/>
                  <a:gd name="T43" fmla="*/ 202 h 211"/>
                  <a:gd name="T44" fmla="*/ 244 w 442"/>
                  <a:gd name="T45" fmla="*/ 206 h 211"/>
                  <a:gd name="T46" fmla="*/ 220 w 442"/>
                  <a:gd name="T47" fmla="*/ 207 h 211"/>
                  <a:gd name="T48" fmla="*/ 189 w 442"/>
                  <a:gd name="T49" fmla="*/ 207 h 211"/>
                  <a:gd name="T50" fmla="*/ 160 w 442"/>
                  <a:gd name="T51" fmla="*/ 208 h 211"/>
                  <a:gd name="T52" fmla="*/ 137 w 442"/>
                  <a:gd name="T53" fmla="*/ 210 h 211"/>
                  <a:gd name="T54" fmla="*/ 118 w 442"/>
                  <a:gd name="T55" fmla="*/ 210 h 211"/>
                  <a:gd name="T56" fmla="*/ 98 w 442"/>
                  <a:gd name="T57" fmla="*/ 210 h 211"/>
                  <a:gd name="T58" fmla="*/ 77 w 442"/>
                  <a:gd name="T59" fmla="*/ 210 h 211"/>
                  <a:gd name="T60" fmla="*/ 54 w 442"/>
                  <a:gd name="T61" fmla="*/ 211 h 211"/>
                  <a:gd name="T62" fmla="*/ 35 w 442"/>
                  <a:gd name="T63" fmla="*/ 210 h 211"/>
                  <a:gd name="T64" fmla="*/ 21 w 442"/>
                  <a:gd name="T65" fmla="*/ 209 h 211"/>
                  <a:gd name="T66" fmla="*/ 11 w 442"/>
                  <a:gd name="T67" fmla="*/ 206 h 211"/>
                  <a:gd name="T68" fmla="*/ 4 w 442"/>
                  <a:gd name="T69" fmla="*/ 198 h 211"/>
                  <a:gd name="T70" fmla="*/ 1 w 442"/>
                  <a:gd name="T71" fmla="*/ 180 h 211"/>
                  <a:gd name="T72" fmla="*/ 1 w 442"/>
                  <a:gd name="T73" fmla="*/ 155 h 211"/>
                  <a:gd name="T74" fmla="*/ 13 w 442"/>
                  <a:gd name="T75" fmla="*/ 110 h 211"/>
                  <a:gd name="T76" fmla="*/ 22 w 442"/>
                  <a:gd name="T77" fmla="*/ 88 h 211"/>
                  <a:gd name="T78" fmla="*/ 37 w 442"/>
                  <a:gd name="T79" fmla="*/ 74 h 211"/>
                  <a:gd name="T80" fmla="*/ 57 w 442"/>
                  <a:gd name="T81" fmla="*/ 62 h 211"/>
                  <a:gd name="T82" fmla="*/ 76 w 442"/>
                  <a:gd name="T83" fmla="*/ 53 h 211"/>
                  <a:gd name="T84" fmla="*/ 88 w 442"/>
                  <a:gd name="T85" fmla="*/ 50 h 211"/>
                  <a:gd name="T86" fmla="*/ 107 w 442"/>
                  <a:gd name="T87" fmla="*/ 47 h 211"/>
                  <a:gd name="T88" fmla="*/ 129 w 442"/>
                  <a:gd name="T89" fmla="*/ 43 h 211"/>
                  <a:gd name="T90" fmla="*/ 151 w 442"/>
                  <a:gd name="T91" fmla="*/ 41 h 211"/>
                  <a:gd name="T92" fmla="*/ 170 w 442"/>
                  <a:gd name="T93" fmla="*/ 39 h 211"/>
                  <a:gd name="T94" fmla="*/ 190 w 442"/>
                  <a:gd name="T95" fmla="*/ 35 h 211"/>
                  <a:gd name="T96" fmla="*/ 208 w 442"/>
                  <a:gd name="T97" fmla="*/ 31 h 211"/>
                  <a:gd name="T98" fmla="*/ 219 w 442"/>
                  <a:gd name="T99" fmla="*/ 2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42" h="211">
                    <a:moveTo>
                      <a:pt x="221" y="28"/>
                    </a:moveTo>
                    <a:lnTo>
                      <a:pt x="233" y="27"/>
                    </a:lnTo>
                    <a:lnTo>
                      <a:pt x="251" y="23"/>
                    </a:lnTo>
                    <a:lnTo>
                      <a:pt x="273" y="18"/>
                    </a:lnTo>
                    <a:lnTo>
                      <a:pt x="296" y="13"/>
                    </a:lnTo>
                    <a:lnTo>
                      <a:pt x="320" y="8"/>
                    </a:lnTo>
                    <a:lnTo>
                      <a:pt x="342" y="4"/>
                    </a:lnTo>
                    <a:lnTo>
                      <a:pt x="361" y="1"/>
                    </a:lnTo>
                    <a:lnTo>
                      <a:pt x="373" y="0"/>
                    </a:lnTo>
                    <a:lnTo>
                      <a:pt x="383" y="0"/>
                    </a:lnTo>
                    <a:lnTo>
                      <a:pt x="392" y="0"/>
                    </a:lnTo>
                    <a:lnTo>
                      <a:pt x="399" y="0"/>
                    </a:lnTo>
                    <a:lnTo>
                      <a:pt x="406" y="0"/>
                    </a:lnTo>
                    <a:lnTo>
                      <a:pt x="413" y="1"/>
                    </a:lnTo>
                    <a:lnTo>
                      <a:pt x="418" y="3"/>
                    </a:lnTo>
                    <a:lnTo>
                      <a:pt x="422" y="7"/>
                    </a:lnTo>
                    <a:lnTo>
                      <a:pt x="425" y="11"/>
                    </a:lnTo>
                    <a:lnTo>
                      <a:pt x="430" y="19"/>
                    </a:lnTo>
                    <a:lnTo>
                      <a:pt x="435" y="27"/>
                    </a:lnTo>
                    <a:lnTo>
                      <a:pt x="440" y="35"/>
                    </a:lnTo>
                    <a:lnTo>
                      <a:pt x="441" y="52"/>
                    </a:lnTo>
                    <a:lnTo>
                      <a:pt x="441" y="69"/>
                    </a:lnTo>
                    <a:lnTo>
                      <a:pt x="442" y="83"/>
                    </a:lnTo>
                    <a:lnTo>
                      <a:pt x="442" y="96"/>
                    </a:lnTo>
                    <a:lnTo>
                      <a:pt x="441" y="112"/>
                    </a:lnTo>
                    <a:lnTo>
                      <a:pt x="441" y="127"/>
                    </a:lnTo>
                    <a:lnTo>
                      <a:pt x="441" y="138"/>
                    </a:lnTo>
                    <a:lnTo>
                      <a:pt x="440" y="146"/>
                    </a:lnTo>
                    <a:lnTo>
                      <a:pt x="435" y="152"/>
                    </a:lnTo>
                    <a:lnTo>
                      <a:pt x="430" y="155"/>
                    </a:lnTo>
                    <a:lnTo>
                      <a:pt x="422" y="159"/>
                    </a:lnTo>
                    <a:lnTo>
                      <a:pt x="410" y="162"/>
                    </a:lnTo>
                    <a:lnTo>
                      <a:pt x="398" y="167"/>
                    </a:lnTo>
                    <a:lnTo>
                      <a:pt x="386" y="170"/>
                    </a:lnTo>
                    <a:lnTo>
                      <a:pt x="374" y="173"/>
                    </a:lnTo>
                    <a:lnTo>
                      <a:pt x="365" y="175"/>
                    </a:lnTo>
                    <a:lnTo>
                      <a:pt x="359" y="177"/>
                    </a:lnTo>
                    <a:lnTo>
                      <a:pt x="351" y="179"/>
                    </a:lnTo>
                    <a:lnTo>
                      <a:pt x="339" y="182"/>
                    </a:lnTo>
                    <a:lnTo>
                      <a:pt x="323" y="185"/>
                    </a:lnTo>
                    <a:lnTo>
                      <a:pt x="306" y="189"/>
                    </a:lnTo>
                    <a:lnTo>
                      <a:pt x="288" y="193"/>
                    </a:lnTo>
                    <a:lnTo>
                      <a:pt x="273" y="198"/>
                    </a:lnTo>
                    <a:lnTo>
                      <a:pt x="259" y="202"/>
                    </a:lnTo>
                    <a:lnTo>
                      <a:pt x="251" y="204"/>
                    </a:lnTo>
                    <a:lnTo>
                      <a:pt x="244" y="206"/>
                    </a:lnTo>
                    <a:lnTo>
                      <a:pt x="232" y="206"/>
                    </a:lnTo>
                    <a:lnTo>
                      <a:pt x="220" y="207"/>
                    </a:lnTo>
                    <a:lnTo>
                      <a:pt x="204" y="207"/>
                    </a:lnTo>
                    <a:lnTo>
                      <a:pt x="189" y="207"/>
                    </a:lnTo>
                    <a:lnTo>
                      <a:pt x="173" y="208"/>
                    </a:lnTo>
                    <a:lnTo>
                      <a:pt x="160" y="208"/>
                    </a:lnTo>
                    <a:lnTo>
                      <a:pt x="147" y="209"/>
                    </a:lnTo>
                    <a:lnTo>
                      <a:pt x="137" y="210"/>
                    </a:lnTo>
                    <a:lnTo>
                      <a:pt x="127" y="210"/>
                    </a:lnTo>
                    <a:lnTo>
                      <a:pt x="118" y="210"/>
                    </a:lnTo>
                    <a:lnTo>
                      <a:pt x="108" y="210"/>
                    </a:lnTo>
                    <a:lnTo>
                      <a:pt x="98" y="210"/>
                    </a:lnTo>
                    <a:lnTo>
                      <a:pt x="88" y="210"/>
                    </a:lnTo>
                    <a:lnTo>
                      <a:pt x="77" y="210"/>
                    </a:lnTo>
                    <a:lnTo>
                      <a:pt x="65" y="210"/>
                    </a:lnTo>
                    <a:lnTo>
                      <a:pt x="54" y="211"/>
                    </a:lnTo>
                    <a:lnTo>
                      <a:pt x="44" y="211"/>
                    </a:lnTo>
                    <a:lnTo>
                      <a:pt x="35" y="210"/>
                    </a:lnTo>
                    <a:lnTo>
                      <a:pt x="28" y="210"/>
                    </a:lnTo>
                    <a:lnTo>
                      <a:pt x="21" y="209"/>
                    </a:lnTo>
                    <a:lnTo>
                      <a:pt x="16" y="207"/>
                    </a:lnTo>
                    <a:lnTo>
                      <a:pt x="11" y="206"/>
                    </a:lnTo>
                    <a:lnTo>
                      <a:pt x="8" y="204"/>
                    </a:lnTo>
                    <a:lnTo>
                      <a:pt x="4" y="198"/>
                    </a:lnTo>
                    <a:lnTo>
                      <a:pt x="1" y="189"/>
                    </a:lnTo>
                    <a:lnTo>
                      <a:pt x="1" y="180"/>
                    </a:lnTo>
                    <a:lnTo>
                      <a:pt x="0" y="171"/>
                    </a:lnTo>
                    <a:lnTo>
                      <a:pt x="1" y="155"/>
                    </a:lnTo>
                    <a:lnTo>
                      <a:pt x="6" y="132"/>
                    </a:lnTo>
                    <a:lnTo>
                      <a:pt x="13" y="110"/>
                    </a:lnTo>
                    <a:lnTo>
                      <a:pt x="19" y="93"/>
                    </a:lnTo>
                    <a:lnTo>
                      <a:pt x="22" y="88"/>
                    </a:lnTo>
                    <a:lnTo>
                      <a:pt x="28" y="81"/>
                    </a:lnTo>
                    <a:lnTo>
                      <a:pt x="37" y="74"/>
                    </a:lnTo>
                    <a:lnTo>
                      <a:pt x="47" y="67"/>
                    </a:lnTo>
                    <a:lnTo>
                      <a:pt x="57" y="62"/>
                    </a:lnTo>
                    <a:lnTo>
                      <a:pt x="67" y="57"/>
                    </a:lnTo>
                    <a:lnTo>
                      <a:pt x="76" y="53"/>
                    </a:lnTo>
                    <a:lnTo>
                      <a:pt x="82" y="52"/>
                    </a:lnTo>
                    <a:lnTo>
                      <a:pt x="88" y="50"/>
                    </a:lnTo>
                    <a:lnTo>
                      <a:pt x="96" y="49"/>
                    </a:lnTo>
                    <a:lnTo>
                      <a:pt x="107" y="47"/>
                    </a:lnTo>
                    <a:lnTo>
                      <a:pt x="117" y="45"/>
                    </a:lnTo>
                    <a:lnTo>
                      <a:pt x="129" y="43"/>
                    </a:lnTo>
                    <a:lnTo>
                      <a:pt x="140" y="42"/>
                    </a:lnTo>
                    <a:lnTo>
                      <a:pt x="151" y="41"/>
                    </a:lnTo>
                    <a:lnTo>
                      <a:pt x="161" y="40"/>
                    </a:lnTo>
                    <a:lnTo>
                      <a:pt x="170" y="39"/>
                    </a:lnTo>
                    <a:lnTo>
                      <a:pt x="180" y="37"/>
                    </a:lnTo>
                    <a:lnTo>
                      <a:pt x="190" y="35"/>
                    </a:lnTo>
                    <a:lnTo>
                      <a:pt x="200" y="33"/>
                    </a:lnTo>
                    <a:lnTo>
                      <a:pt x="208" y="31"/>
                    </a:lnTo>
                    <a:lnTo>
                      <a:pt x="215" y="30"/>
                    </a:lnTo>
                    <a:lnTo>
                      <a:pt x="219" y="28"/>
                    </a:lnTo>
                    <a:lnTo>
                      <a:pt x="221" y="28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51" name="Freeform 159">
                <a:extLst>
                  <a:ext uri="{FF2B5EF4-FFF2-40B4-BE49-F238E27FC236}">
                    <a16:creationId xmlns:a16="http://schemas.microsoft.com/office/drawing/2014/main" id="{4A347BBE-1E9A-4DEA-A7F6-1046581290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6" y="2909"/>
                <a:ext cx="431" cy="337"/>
              </a:xfrm>
              <a:custGeom>
                <a:avLst/>
                <a:gdLst>
                  <a:gd name="T0" fmla="*/ 113 w 431"/>
                  <a:gd name="T1" fmla="*/ 274 h 337"/>
                  <a:gd name="T2" fmla="*/ 102 w 431"/>
                  <a:gd name="T3" fmla="*/ 306 h 337"/>
                  <a:gd name="T4" fmla="*/ 96 w 431"/>
                  <a:gd name="T5" fmla="*/ 323 h 337"/>
                  <a:gd name="T6" fmla="*/ 82 w 431"/>
                  <a:gd name="T7" fmla="*/ 332 h 337"/>
                  <a:gd name="T8" fmla="*/ 62 w 431"/>
                  <a:gd name="T9" fmla="*/ 336 h 337"/>
                  <a:gd name="T10" fmla="*/ 45 w 431"/>
                  <a:gd name="T11" fmla="*/ 337 h 337"/>
                  <a:gd name="T12" fmla="*/ 29 w 431"/>
                  <a:gd name="T13" fmla="*/ 337 h 337"/>
                  <a:gd name="T14" fmla="*/ 17 w 431"/>
                  <a:gd name="T15" fmla="*/ 335 h 337"/>
                  <a:gd name="T16" fmla="*/ 7 w 431"/>
                  <a:gd name="T17" fmla="*/ 329 h 337"/>
                  <a:gd name="T18" fmla="*/ 1 w 431"/>
                  <a:gd name="T19" fmla="*/ 311 h 337"/>
                  <a:gd name="T20" fmla="*/ 1 w 431"/>
                  <a:gd name="T21" fmla="*/ 278 h 337"/>
                  <a:gd name="T22" fmla="*/ 12 w 431"/>
                  <a:gd name="T23" fmla="*/ 217 h 337"/>
                  <a:gd name="T24" fmla="*/ 25 w 431"/>
                  <a:gd name="T25" fmla="*/ 182 h 337"/>
                  <a:gd name="T26" fmla="*/ 40 w 431"/>
                  <a:gd name="T27" fmla="*/ 146 h 337"/>
                  <a:gd name="T28" fmla="*/ 56 w 431"/>
                  <a:gd name="T29" fmla="*/ 106 h 337"/>
                  <a:gd name="T30" fmla="*/ 71 w 431"/>
                  <a:gd name="T31" fmla="*/ 74 h 337"/>
                  <a:gd name="T32" fmla="*/ 83 w 431"/>
                  <a:gd name="T33" fmla="*/ 59 h 337"/>
                  <a:gd name="T34" fmla="*/ 94 w 431"/>
                  <a:gd name="T35" fmla="*/ 48 h 337"/>
                  <a:gd name="T36" fmla="*/ 104 w 431"/>
                  <a:gd name="T37" fmla="*/ 38 h 337"/>
                  <a:gd name="T38" fmla="*/ 113 w 431"/>
                  <a:gd name="T39" fmla="*/ 30 h 337"/>
                  <a:gd name="T40" fmla="*/ 124 w 431"/>
                  <a:gd name="T41" fmla="*/ 24 h 337"/>
                  <a:gd name="T42" fmla="*/ 147 w 431"/>
                  <a:gd name="T43" fmla="*/ 17 h 337"/>
                  <a:gd name="T44" fmla="*/ 176 w 431"/>
                  <a:gd name="T45" fmla="*/ 11 h 337"/>
                  <a:gd name="T46" fmla="*/ 203 w 431"/>
                  <a:gd name="T47" fmla="*/ 6 h 337"/>
                  <a:gd name="T48" fmla="*/ 220 w 431"/>
                  <a:gd name="T49" fmla="*/ 5 h 337"/>
                  <a:gd name="T50" fmla="*/ 238 w 431"/>
                  <a:gd name="T51" fmla="*/ 4 h 337"/>
                  <a:gd name="T52" fmla="*/ 258 w 431"/>
                  <a:gd name="T53" fmla="*/ 2 h 337"/>
                  <a:gd name="T54" fmla="*/ 277 w 431"/>
                  <a:gd name="T55" fmla="*/ 1 h 337"/>
                  <a:gd name="T56" fmla="*/ 294 w 431"/>
                  <a:gd name="T57" fmla="*/ 0 h 337"/>
                  <a:gd name="T58" fmla="*/ 312 w 431"/>
                  <a:gd name="T59" fmla="*/ 2 h 337"/>
                  <a:gd name="T60" fmla="*/ 330 w 431"/>
                  <a:gd name="T61" fmla="*/ 5 h 337"/>
                  <a:gd name="T62" fmla="*/ 345 w 431"/>
                  <a:gd name="T63" fmla="*/ 10 h 337"/>
                  <a:gd name="T64" fmla="*/ 356 w 431"/>
                  <a:gd name="T65" fmla="*/ 12 h 337"/>
                  <a:gd name="T66" fmla="*/ 366 w 431"/>
                  <a:gd name="T67" fmla="*/ 14 h 337"/>
                  <a:gd name="T68" fmla="*/ 377 w 431"/>
                  <a:gd name="T69" fmla="*/ 19 h 337"/>
                  <a:gd name="T70" fmla="*/ 384 w 431"/>
                  <a:gd name="T71" fmla="*/ 25 h 337"/>
                  <a:gd name="T72" fmla="*/ 393 w 431"/>
                  <a:gd name="T73" fmla="*/ 36 h 337"/>
                  <a:gd name="T74" fmla="*/ 405 w 431"/>
                  <a:gd name="T75" fmla="*/ 58 h 337"/>
                  <a:gd name="T76" fmla="*/ 413 w 431"/>
                  <a:gd name="T77" fmla="*/ 81 h 337"/>
                  <a:gd name="T78" fmla="*/ 422 w 431"/>
                  <a:gd name="T79" fmla="*/ 111 h 337"/>
                  <a:gd name="T80" fmla="*/ 428 w 431"/>
                  <a:gd name="T81" fmla="*/ 136 h 337"/>
                  <a:gd name="T82" fmla="*/ 430 w 431"/>
                  <a:gd name="T83" fmla="*/ 149 h 337"/>
                  <a:gd name="T84" fmla="*/ 423 w 431"/>
                  <a:gd name="T85" fmla="*/ 163 h 337"/>
                  <a:gd name="T86" fmla="*/ 402 w 431"/>
                  <a:gd name="T87" fmla="*/ 169 h 337"/>
                  <a:gd name="T88" fmla="*/ 376 w 431"/>
                  <a:gd name="T89" fmla="*/ 172 h 337"/>
                  <a:gd name="T90" fmla="*/ 351 w 431"/>
                  <a:gd name="T91" fmla="*/ 175 h 337"/>
                  <a:gd name="T92" fmla="*/ 331 w 431"/>
                  <a:gd name="T93" fmla="*/ 179 h 337"/>
                  <a:gd name="T94" fmla="*/ 313 w 431"/>
                  <a:gd name="T95" fmla="*/ 185 h 337"/>
                  <a:gd name="T96" fmla="*/ 296 w 431"/>
                  <a:gd name="T97" fmla="*/ 190 h 337"/>
                  <a:gd name="T98" fmla="*/ 280 w 431"/>
                  <a:gd name="T99" fmla="*/ 194 h 337"/>
                  <a:gd name="T100" fmla="*/ 265 w 431"/>
                  <a:gd name="T101" fmla="*/ 194 h 337"/>
                  <a:gd name="T102" fmla="*/ 244 w 431"/>
                  <a:gd name="T103" fmla="*/ 196 h 337"/>
                  <a:gd name="T104" fmla="*/ 221 w 431"/>
                  <a:gd name="T105" fmla="*/ 199 h 337"/>
                  <a:gd name="T106" fmla="*/ 203 w 431"/>
                  <a:gd name="T107" fmla="*/ 204 h 337"/>
                  <a:gd name="T108" fmla="*/ 191 w 431"/>
                  <a:gd name="T109" fmla="*/ 211 h 337"/>
                  <a:gd name="T110" fmla="*/ 176 w 431"/>
                  <a:gd name="T111" fmla="*/ 218 h 337"/>
                  <a:gd name="T112" fmla="*/ 158 w 431"/>
                  <a:gd name="T113" fmla="*/ 226 h 337"/>
                  <a:gd name="T114" fmla="*/ 143 w 431"/>
                  <a:gd name="T115" fmla="*/ 233 h 337"/>
                  <a:gd name="T116" fmla="*/ 132 w 431"/>
                  <a:gd name="T117" fmla="*/ 244 h 337"/>
                  <a:gd name="T118" fmla="*/ 120 w 431"/>
                  <a:gd name="T119" fmla="*/ 256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31" h="337">
                    <a:moveTo>
                      <a:pt x="118" y="258"/>
                    </a:moveTo>
                    <a:lnTo>
                      <a:pt x="113" y="274"/>
                    </a:lnTo>
                    <a:lnTo>
                      <a:pt x="107" y="291"/>
                    </a:lnTo>
                    <a:lnTo>
                      <a:pt x="102" y="306"/>
                    </a:lnTo>
                    <a:lnTo>
                      <a:pt x="99" y="316"/>
                    </a:lnTo>
                    <a:lnTo>
                      <a:pt x="96" y="323"/>
                    </a:lnTo>
                    <a:lnTo>
                      <a:pt x="91" y="329"/>
                    </a:lnTo>
                    <a:lnTo>
                      <a:pt x="82" y="332"/>
                    </a:lnTo>
                    <a:lnTo>
                      <a:pt x="69" y="335"/>
                    </a:lnTo>
                    <a:lnTo>
                      <a:pt x="62" y="336"/>
                    </a:lnTo>
                    <a:lnTo>
                      <a:pt x="53" y="337"/>
                    </a:lnTo>
                    <a:lnTo>
                      <a:pt x="45" y="337"/>
                    </a:lnTo>
                    <a:lnTo>
                      <a:pt x="38" y="337"/>
                    </a:lnTo>
                    <a:lnTo>
                      <a:pt x="29" y="337"/>
                    </a:lnTo>
                    <a:lnTo>
                      <a:pt x="23" y="336"/>
                    </a:lnTo>
                    <a:lnTo>
                      <a:pt x="17" y="335"/>
                    </a:lnTo>
                    <a:lnTo>
                      <a:pt x="12" y="333"/>
                    </a:lnTo>
                    <a:lnTo>
                      <a:pt x="7" y="329"/>
                    </a:lnTo>
                    <a:lnTo>
                      <a:pt x="4" y="321"/>
                    </a:lnTo>
                    <a:lnTo>
                      <a:pt x="1" y="311"/>
                    </a:lnTo>
                    <a:lnTo>
                      <a:pt x="0" y="299"/>
                    </a:lnTo>
                    <a:lnTo>
                      <a:pt x="1" y="278"/>
                    </a:lnTo>
                    <a:lnTo>
                      <a:pt x="6" y="247"/>
                    </a:lnTo>
                    <a:lnTo>
                      <a:pt x="12" y="217"/>
                    </a:lnTo>
                    <a:lnTo>
                      <a:pt x="20" y="193"/>
                    </a:lnTo>
                    <a:lnTo>
                      <a:pt x="25" y="182"/>
                    </a:lnTo>
                    <a:lnTo>
                      <a:pt x="33" y="165"/>
                    </a:lnTo>
                    <a:lnTo>
                      <a:pt x="40" y="146"/>
                    </a:lnTo>
                    <a:lnTo>
                      <a:pt x="48" y="126"/>
                    </a:lnTo>
                    <a:lnTo>
                      <a:pt x="56" y="106"/>
                    </a:lnTo>
                    <a:lnTo>
                      <a:pt x="64" y="88"/>
                    </a:lnTo>
                    <a:lnTo>
                      <a:pt x="71" y="74"/>
                    </a:lnTo>
                    <a:lnTo>
                      <a:pt x="77" y="66"/>
                    </a:lnTo>
                    <a:lnTo>
                      <a:pt x="83" y="59"/>
                    </a:lnTo>
                    <a:lnTo>
                      <a:pt x="89" y="54"/>
                    </a:lnTo>
                    <a:lnTo>
                      <a:pt x="94" y="48"/>
                    </a:lnTo>
                    <a:lnTo>
                      <a:pt x="99" y="43"/>
                    </a:lnTo>
                    <a:lnTo>
                      <a:pt x="104" y="38"/>
                    </a:lnTo>
                    <a:lnTo>
                      <a:pt x="108" y="33"/>
                    </a:lnTo>
                    <a:lnTo>
                      <a:pt x="113" y="30"/>
                    </a:lnTo>
                    <a:lnTo>
                      <a:pt x="118" y="27"/>
                    </a:lnTo>
                    <a:lnTo>
                      <a:pt x="124" y="24"/>
                    </a:lnTo>
                    <a:lnTo>
                      <a:pt x="134" y="21"/>
                    </a:lnTo>
                    <a:lnTo>
                      <a:pt x="147" y="17"/>
                    </a:lnTo>
                    <a:lnTo>
                      <a:pt x="161" y="14"/>
                    </a:lnTo>
                    <a:lnTo>
                      <a:pt x="176" y="11"/>
                    </a:lnTo>
                    <a:lnTo>
                      <a:pt x="190" y="7"/>
                    </a:lnTo>
                    <a:lnTo>
                      <a:pt x="203" y="6"/>
                    </a:lnTo>
                    <a:lnTo>
                      <a:pt x="212" y="5"/>
                    </a:lnTo>
                    <a:lnTo>
                      <a:pt x="220" y="5"/>
                    </a:lnTo>
                    <a:lnTo>
                      <a:pt x="228" y="4"/>
                    </a:lnTo>
                    <a:lnTo>
                      <a:pt x="238" y="4"/>
                    </a:lnTo>
                    <a:lnTo>
                      <a:pt x="248" y="3"/>
                    </a:lnTo>
                    <a:lnTo>
                      <a:pt x="258" y="2"/>
                    </a:lnTo>
                    <a:lnTo>
                      <a:pt x="268" y="1"/>
                    </a:lnTo>
                    <a:lnTo>
                      <a:pt x="277" y="1"/>
                    </a:lnTo>
                    <a:lnTo>
                      <a:pt x="286" y="0"/>
                    </a:lnTo>
                    <a:lnTo>
                      <a:pt x="294" y="0"/>
                    </a:lnTo>
                    <a:lnTo>
                      <a:pt x="303" y="0"/>
                    </a:lnTo>
                    <a:lnTo>
                      <a:pt x="312" y="2"/>
                    </a:lnTo>
                    <a:lnTo>
                      <a:pt x="322" y="3"/>
                    </a:lnTo>
                    <a:lnTo>
                      <a:pt x="330" y="5"/>
                    </a:lnTo>
                    <a:lnTo>
                      <a:pt x="338" y="7"/>
                    </a:lnTo>
                    <a:lnTo>
                      <a:pt x="345" y="10"/>
                    </a:lnTo>
                    <a:lnTo>
                      <a:pt x="351" y="11"/>
                    </a:lnTo>
                    <a:lnTo>
                      <a:pt x="356" y="12"/>
                    </a:lnTo>
                    <a:lnTo>
                      <a:pt x="361" y="13"/>
                    </a:lnTo>
                    <a:lnTo>
                      <a:pt x="366" y="14"/>
                    </a:lnTo>
                    <a:lnTo>
                      <a:pt x="372" y="16"/>
                    </a:lnTo>
                    <a:lnTo>
                      <a:pt x="377" y="19"/>
                    </a:lnTo>
                    <a:lnTo>
                      <a:pt x="381" y="22"/>
                    </a:lnTo>
                    <a:lnTo>
                      <a:pt x="384" y="25"/>
                    </a:lnTo>
                    <a:lnTo>
                      <a:pt x="387" y="28"/>
                    </a:lnTo>
                    <a:lnTo>
                      <a:pt x="393" y="36"/>
                    </a:lnTo>
                    <a:lnTo>
                      <a:pt x="400" y="47"/>
                    </a:lnTo>
                    <a:lnTo>
                      <a:pt x="405" y="58"/>
                    </a:lnTo>
                    <a:lnTo>
                      <a:pt x="409" y="69"/>
                    </a:lnTo>
                    <a:lnTo>
                      <a:pt x="413" y="81"/>
                    </a:lnTo>
                    <a:lnTo>
                      <a:pt x="417" y="96"/>
                    </a:lnTo>
                    <a:lnTo>
                      <a:pt x="422" y="111"/>
                    </a:lnTo>
                    <a:lnTo>
                      <a:pt x="425" y="126"/>
                    </a:lnTo>
                    <a:lnTo>
                      <a:pt x="428" y="136"/>
                    </a:lnTo>
                    <a:lnTo>
                      <a:pt x="429" y="143"/>
                    </a:lnTo>
                    <a:lnTo>
                      <a:pt x="430" y="149"/>
                    </a:lnTo>
                    <a:lnTo>
                      <a:pt x="431" y="158"/>
                    </a:lnTo>
                    <a:lnTo>
                      <a:pt x="423" y="163"/>
                    </a:lnTo>
                    <a:lnTo>
                      <a:pt x="413" y="166"/>
                    </a:lnTo>
                    <a:lnTo>
                      <a:pt x="402" y="169"/>
                    </a:lnTo>
                    <a:lnTo>
                      <a:pt x="389" y="171"/>
                    </a:lnTo>
                    <a:lnTo>
                      <a:pt x="376" y="172"/>
                    </a:lnTo>
                    <a:lnTo>
                      <a:pt x="362" y="174"/>
                    </a:lnTo>
                    <a:lnTo>
                      <a:pt x="351" y="175"/>
                    </a:lnTo>
                    <a:lnTo>
                      <a:pt x="340" y="177"/>
                    </a:lnTo>
                    <a:lnTo>
                      <a:pt x="331" y="179"/>
                    </a:lnTo>
                    <a:lnTo>
                      <a:pt x="322" y="183"/>
                    </a:lnTo>
                    <a:lnTo>
                      <a:pt x="313" y="185"/>
                    </a:lnTo>
                    <a:lnTo>
                      <a:pt x="304" y="188"/>
                    </a:lnTo>
                    <a:lnTo>
                      <a:pt x="296" y="190"/>
                    </a:lnTo>
                    <a:lnTo>
                      <a:pt x="288" y="192"/>
                    </a:lnTo>
                    <a:lnTo>
                      <a:pt x="280" y="194"/>
                    </a:lnTo>
                    <a:lnTo>
                      <a:pt x="273" y="194"/>
                    </a:lnTo>
                    <a:lnTo>
                      <a:pt x="265" y="194"/>
                    </a:lnTo>
                    <a:lnTo>
                      <a:pt x="255" y="195"/>
                    </a:lnTo>
                    <a:lnTo>
                      <a:pt x="244" y="196"/>
                    </a:lnTo>
                    <a:lnTo>
                      <a:pt x="233" y="197"/>
                    </a:lnTo>
                    <a:lnTo>
                      <a:pt x="221" y="199"/>
                    </a:lnTo>
                    <a:lnTo>
                      <a:pt x="211" y="202"/>
                    </a:lnTo>
                    <a:lnTo>
                      <a:pt x="203" y="204"/>
                    </a:lnTo>
                    <a:lnTo>
                      <a:pt x="196" y="207"/>
                    </a:lnTo>
                    <a:lnTo>
                      <a:pt x="191" y="211"/>
                    </a:lnTo>
                    <a:lnTo>
                      <a:pt x="184" y="215"/>
                    </a:lnTo>
                    <a:lnTo>
                      <a:pt x="176" y="218"/>
                    </a:lnTo>
                    <a:lnTo>
                      <a:pt x="166" y="222"/>
                    </a:lnTo>
                    <a:lnTo>
                      <a:pt x="158" y="226"/>
                    </a:lnTo>
                    <a:lnTo>
                      <a:pt x="150" y="229"/>
                    </a:lnTo>
                    <a:lnTo>
                      <a:pt x="143" y="233"/>
                    </a:lnTo>
                    <a:lnTo>
                      <a:pt x="139" y="236"/>
                    </a:lnTo>
                    <a:lnTo>
                      <a:pt x="132" y="244"/>
                    </a:lnTo>
                    <a:lnTo>
                      <a:pt x="126" y="250"/>
                    </a:lnTo>
                    <a:lnTo>
                      <a:pt x="120" y="256"/>
                    </a:lnTo>
                    <a:lnTo>
                      <a:pt x="118" y="258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53" name="Freeform 161">
                <a:extLst>
                  <a:ext uri="{FF2B5EF4-FFF2-40B4-BE49-F238E27FC236}">
                    <a16:creationId xmlns:a16="http://schemas.microsoft.com/office/drawing/2014/main" id="{2A25B6C2-2351-483C-B0DB-521F63759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9" y="2605"/>
                <a:ext cx="210" cy="307"/>
              </a:xfrm>
              <a:custGeom>
                <a:avLst/>
                <a:gdLst>
                  <a:gd name="T0" fmla="*/ 95 w 210"/>
                  <a:gd name="T1" fmla="*/ 298 h 307"/>
                  <a:gd name="T2" fmla="*/ 99 w 210"/>
                  <a:gd name="T3" fmla="*/ 274 h 307"/>
                  <a:gd name="T4" fmla="*/ 99 w 210"/>
                  <a:gd name="T5" fmla="*/ 252 h 307"/>
                  <a:gd name="T6" fmla="*/ 91 w 210"/>
                  <a:gd name="T7" fmla="*/ 240 h 307"/>
                  <a:gd name="T8" fmla="*/ 75 w 210"/>
                  <a:gd name="T9" fmla="*/ 236 h 307"/>
                  <a:gd name="T10" fmla="*/ 61 w 210"/>
                  <a:gd name="T11" fmla="*/ 234 h 307"/>
                  <a:gd name="T12" fmla="*/ 47 w 210"/>
                  <a:gd name="T13" fmla="*/ 231 h 307"/>
                  <a:gd name="T14" fmla="*/ 35 w 210"/>
                  <a:gd name="T15" fmla="*/ 227 h 307"/>
                  <a:gd name="T16" fmla="*/ 26 w 210"/>
                  <a:gd name="T17" fmla="*/ 214 h 307"/>
                  <a:gd name="T18" fmla="*/ 22 w 210"/>
                  <a:gd name="T19" fmla="*/ 184 h 307"/>
                  <a:gd name="T20" fmla="*/ 21 w 210"/>
                  <a:gd name="T21" fmla="*/ 166 h 307"/>
                  <a:gd name="T22" fmla="*/ 15 w 210"/>
                  <a:gd name="T23" fmla="*/ 134 h 307"/>
                  <a:gd name="T24" fmla="*/ 12 w 210"/>
                  <a:gd name="T25" fmla="*/ 119 h 307"/>
                  <a:gd name="T26" fmla="*/ 3 w 210"/>
                  <a:gd name="T27" fmla="*/ 101 h 307"/>
                  <a:gd name="T28" fmla="*/ 1 w 210"/>
                  <a:gd name="T29" fmla="*/ 97 h 307"/>
                  <a:gd name="T30" fmla="*/ 2 w 210"/>
                  <a:gd name="T31" fmla="*/ 91 h 307"/>
                  <a:gd name="T32" fmla="*/ 12 w 210"/>
                  <a:gd name="T33" fmla="*/ 80 h 307"/>
                  <a:gd name="T34" fmla="*/ 22 w 210"/>
                  <a:gd name="T35" fmla="*/ 67 h 307"/>
                  <a:gd name="T36" fmla="*/ 33 w 210"/>
                  <a:gd name="T37" fmla="*/ 52 h 307"/>
                  <a:gd name="T38" fmla="*/ 41 w 210"/>
                  <a:gd name="T39" fmla="*/ 40 h 307"/>
                  <a:gd name="T40" fmla="*/ 49 w 210"/>
                  <a:gd name="T41" fmla="*/ 26 h 307"/>
                  <a:gd name="T42" fmla="*/ 56 w 210"/>
                  <a:gd name="T43" fmla="*/ 10 h 307"/>
                  <a:gd name="T44" fmla="*/ 60 w 210"/>
                  <a:gd name="T45" fmla="*/ 9 h 307"/>
                  <a:gd name="T46" fmla="*/ 68 w 210"/>
                  <a:gd name="T47" fmla="*/ 11 h 307"/>
                  <a:gd name="T48" fmla="*/ 77 w 210"/>
                  <a:gd name="T49" fmla="*/ 14 h 307"/>
                  <a:gd name="T50" fmla="*/ 87 w 210"/>
                  <a:gd name="T51" fmla="*/ 16 h 307"/>
                  <a:gd name="T52" fmla="*/ 97 w 210"/>
                  <a:gd name="T53" fmla="*/ 18 h 307"/>
                  <a:gd name="T54" fmla="*/ 112 w 210"/>
                  <a:gd name="T55" fmla="*/ 14 h 307"/>
                  <a:gd name="T56" fmla="*/ 133 w 210"/>
                  <a:gd name="T57" fmla="*/ 0 h 307"/>
                  <a:gd name="T58" fmla="*/ 142 w 210"/>
                  <a:gd name="T59" fmla="*/ 8 h 307"/>
                  <a:gd name="T60" fmla="*/ 149 w 210"/>
                  <a:gd name="T61" fmla="*/ 19 h 307"/>
                  <a:gd name="T62" fmla="*/ 144 w 210"/>
                  <a:gd name="T63" fmla="*/ 44 h 307"/>
                  <a:gd name="T64" fmla="*/ 141 w 210"/>
                  <a:gd name="T65" fmla="*/ 66 h 307"/>
                  <a:gd name="T66" fmla="*/ 146 w 210"/>
                  <a:gd name="T67" fmla="*/ 81 h 307"/>
                  <a:gd name="T68" fmla="*/ 152 w 210"/>
                  <a:gd name="T69" fmla="*/ 95 h 307"/>
                  <a:gd name="T70" fmla="*/ 153 w 210"/>
                  <a:gd name="T71" fmla="*/ 106 h 307"/>
                  <a:gd name="T72" fmla="*/ 153 w 210"/>
                  <a:gd name="T73" fmla="*/ 114 h 307"/>
                  <a:gd name="T74" fmla="*/ 160 w 210"/>
                  <a:gd name="T75" fmla="*/ 114 h 307"/>
                  <a:gd name="T76" fmla="*/ 171 w 210"/>
                  <a:gd name="T77" fmla="*/ 114 h 307"/>
                  <a:gd name="T78" fmla="*/ 182 w 210"/>
                  <a:gd name="T79" fmla="*/ 114 h 307"/>
                  <a:gd name="T80" fmla="*/ 194 w 210"/>
                  <a:gd name="T81" fmla="*/ 115 h 307"/>
                  <a:gd name="T82" fmla="*/ 207 w 210"/>
                  <a:gd name="T83" fmla="*/ 120 h 307"/>
                  <a:gd name="T84" fmla="*/ 210 w 210"/>
                  <a:gd name="T85" fmla="*/ 126 h 307"/>
                  <a:gd name="T86" fmla="*/ 208 w 210"/>
                  <a:gd name="T87" fmla="*/ 142 h 307"/>
                  <a:gd name="T88" fmla="*/ 206 w 210"/>
                  <a:gd name="T89" fmla="*/ 153 h 307"/>
                  <a:gd name="T90" fmla="*/ 191 w 210"/>
                  <a:gd name="T91" fmla="*/ 182 h 307"/>
                  <a:gd name="T92" fmla="*/ 189 w 210"/>
                  <a:gd name="T93" fmla="*/ 198 h 307"/>
                  <a:gd name="T94" fmla="*/ 193 w 210"/>
                  <a:gd name="T95" fmla="*/ 208 h 307"/>
                  <a:gd name="T96" fmla="*/ 199 w 210"/>
                  <a:gd name="T97" fmla="*/ 218 h 307"/>
                  <a:gd name="T98" fmla="*/ 201 w 210"/>
                  <a:gd name="T99" fmla="*/ 237 h 307"/>
                  <a:gd name="T100" fmla="*/ 200 w 210"/>
                  <a:gd name="T101" fmla="*/ 281 h 307"/>
                  <a:gd name="T102" fmla="*/ 196 w 210"/>
                  <a:gd name="T103" fmla="*/ 298 h 307"/>
                  <a:gd name="T104" fmla="*/ 176 w 210"/>
                  <a:gd name="T105" fmla="*/ 300 h 307"/>
                  <a:gd name="T106" fmla="*/ 155 w 210"/>
                  <a:gd name="T107" fmla="*/ 301 h 307"/>
                  <a:gd name="T108" fmla="*/ 140 w 210"/>
                  <a:gd name="T109" fmla="*/ 302 h 307"/>
                  <a:gd name="T110" fmla="*/ 131 w 210"/>
                  <a:gd name="T111" fmla="*/ 303 h 307"/>
                  <a:gd name="T112" fmla="*/ 118 w 210"/>
                  <a:gd name="T113" fmla="*/ 304 h 307"/>
                  <a:gd name="T114" fmla="*/ 102 w 210"/>
                  <a:gd name="T115" fmla="*/ 306 h 307"/>
                  <a:gd name="T116" fmla="*/ 92 w 210"/>
                  <a:gd name="T11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" h="307">
                    <a:moveTo>
                      <a:pt x="90" y="307"/>
                    </a:moveTo>
                    <a:lnTo>
                      <a:pt x="95" y="298"/>
                    </a:lnTo>
                    <a:lnTo>
                      <a:pt x="98" y="286"/>
                    </a:lnTo>
                    <a:lnTo>
                      <a:pt x="99" y="274"/>
                    </a:lnTo>
                    <a:lnTo>
                      <a:pt x="100" y="262"/>
                    </a:lnTo>
                    <a:lnTo>
                      <a:pt x="99" y="252"/>
                    </a:lnTo>
                    <a:lnTo>
                      <a:pt x="97" y="244"/>
                    </a:lnTo>
                    <a:lnTo>
                      <a:pt x="91" y="240"/>
                    </a:lnTo>
                    <a:lnTo>
                      <a:pt x="82" y="237"/>
                    </a:lnTo>
                    <a:lnTo>
                      <a:pt x="75" y="236"/>
                    </a:lnTo>
                    <a:lnTo>
                      <a:pt x="68" y="236"/>
                    </a:lnTo>
                    <a:lnTo>
                      <a:pt x="61" y="234"/>
                    </a:lnTo>
                    <a:lnTo>
                      <a:pt x="54" y="233"/>
                    </a:lnTo>
                    <a:lnTo>
                      <a:pt x="47" y="231"/>
                    </a:lnTo>
                    <a:lnTo>
                      <a:pt x="40" y="229"/>
                    </a:lnTo>
                    <a:lnTo>
                      <a:pt x="35" y="227"/>
                    </a:lnTo>
                    <a:lnTo>
                      <a:pt x="31" y="223"/>
                    </a:lnTo>
                    <a:lnTo>
                      <a:pt x="26" y="214"/>
                    </a:lnTo>
                    <a:lnTo>
                      <a:pt x="24" y="199"/>
                    </a:lnTo>
                    <a:lnTo>
                      <a:pt x="22" y="184"/>
                    </a:lnTo>
                    <a:lnTo>
                      <a:pt x="22" y="175"/>
                    </a:lnTo>
                    <a:lnTo>
                      <a:pt x="21" y="166"/>
                    </a:lnTo>
                    <a:lnTo>
                      <a:pt x="18" y="150"/>
                    </a:lnTo>
                    <a:lnTo>
                      <a:pt x="15" y="134"/>
                    </a:lnTo>
                    <a:lnTo>
                      <a:pt x="14" y="125"/>
                    </a:lnTo>
                    <a:lnTo>
                      <a:pt x="12" y="119"/>
                    </a:lnTo>
                    <a:lnTo>
                      <a:pt x="8" y="109"/>
                    </a:lnTo>
                    <a:lnTo>
                      <a:pt x="3" y="101"/>
                    </a:lnTo>
                    <a:lnTo>
                      <a:pt x="1" y="98"/>
                    </a:lnTo>
                    <a:lnTo>
                      <a:pt x="1" y="97"/>
                    </a:lnTo>
                    <a:lnTo>
                      <a:pt x="0" y="95"/>
                    </a:lnTo>
                    <a:lnTo>
                      <a:pt x="2" y="91"/>
                    </a:lnTo>
                    <a:lnTo>
                      <a:pt x="8" y="85"/>
                    </a:lnTo>
                    <a:lnTo>
                      <a:pt x="12" y="80"/>
                    </a:lnTo>
                    <a:lnTo>
                      <a:pt x="17" y="74"/>
                    </a:lnTo>
                    <a:lnTo>
                      <a:pt x="22" y="67"/>
                    </a:lnTo>
                    <a:lnTo>
                      <a:pt x="28" y="60"/>
                    </a:lnTo>
                    <a:lnTo>
                      <a:pt x="33" y="52"/>
                    </a:lnTo>
                    <a:lnTo>
                      <a:pt x="38" y="46"/>
                    </a:lnTo>
                    <a:lnTo>
                      <a:pt x="41" y="40"/>
                    </a:lnTo>
                    <a:lnTo>
                      <a:pt x="44" y="35"/>
                    </a:lnTo>
                    <a:lnTo>
                      <a:pt x="49" y="26"/>
                    </a:lnTo>
                    <a:lnTo>
                      <a:pt x="54" y="16"/>
                    </a:lnTo>
                    <a:lnTo>
                      <a:pt x="56" y="10"/>
                    </a:lnTo>
                    <a:lnTo>
                      <a:pt x="57" y="8"/>
                    </a:lnTo>
                    <a:lnTo>
                      <a:pt x="60" y="9"/>
                    </a:lnTo>
                    <a:lnTo>
                      <a:pt x="63" y="10"/>
                    </a:lnTo>
                    <a:lnTo>
                      <a:pt x="68" y="11"/>
                    </a:lnTo>
                    <a:lnTo>
                      <a:pt x="72" y="12"/>
                    </a:lnTo>
                    <a:lnTo>
                      <a:pt x="77" y="14"/>
                    </a:lnTo>
                    <a:lnTo>
                      <a:pt x="82" y="15"/>
                    </a:lnTo>
                    <a:lnTo>
                      <a:pt x="87" y="16"/>
                    </a:lnTo>
                    <a:lnTo>
                      <a:pt x="90" y="17"/>
                    </a:lnTo>
                    <a:lnTo>
                      <a:pt x="97" y="18"/>
                    </a:lnTo>
                    <a:lnTo>
                      <a:pt x="105" y="16"/>
                    </a:lnTo>
                    <a:lnTo>
                      <a:pt x="112" y="14"/>
                    </a:lnTo>
                    <a:lnTo>
                      <a:pt x="115" y="13"/>
                    </a:lnTo>
                    <a:lnTo>
                      <a:pt x="133" y="0"/>
                    </a:lnTo>
                    <a:lnTo>
                      <a:pt x="137" y="4"/>
                    </a:lnTo>
                    <a:lnTo>
                      <a:pt x="142" y="8"/>
                    </a:lnTo>
                    <a:lnTo>
                      <a:pt x="147" y="12"/>
                    </a:lnTo>
                    <a:lnTo>
                      <a:pt x="149" y="19"/>
                    </a:lnTo>
                    <a:lnTo>
                      <a:pt x="147" y="31"/>
                    </a:lnTo>
                    <a:lnTo>
                      <a:pt x="144" y="44"/>
                    </a:lnTo>
                    <a:lnTo>
                      <a:pt x="141" y="57"/>
                    </a:lnTo>
                    <a:lnTo>
                      <a:pt x="141" y="66"/>
                    </a:lnTo>
                    <a:lnTo>
                      <a:pt x="143" y="73"/>
                    </a:lnTo>
                    <a:lnTo>
                      <a:pt x="146" y="81"/>
                    </a:lnTo>
                    <a:lnTo>
                      <a:pt x="150" y="90"/>
                    </a:lnTo>
                    <a:lnTo>
                      <a:pt x="152" y="95"/>
                    </a:lnTo>
                    <a:lnTo>
                      <a:pt x="153" y="100"/>
                    </a:lnTo>
                    <a:lnTo>
                      <a:pt x="153" y="106"/>
                    </a:lnTo>
                    <a:lnTo>
                      <a:pt x="153" y="112"/>
                    </a:lnTo>
                    <a:lnTo>
                      <a:pt x="153" y="114"/>
                    </a:lnTo>
                    <a:lnTo>
                      <a:pt x="156" y="114"/>
                    </a:lnTo>
                    <a:lnTo>
                      <a:pt x="160" y="114"/>
                    </a:lnTo>
                    <a:lnTo>
                      <a:pt x="166" y="114"/>
                    </a:lnTo>
                    <a:lnTo>
                      <a:pt x="171" y="114"/>
                    </a:lnTo>
                    <a:lnTo>
                      <a:pt x="177" y="114"/>
                    </a:lnTo>
                    <a:lnTo>
                      <a:pt x="182" y="114"/>
                    </a:lnTo>
                    <a:lnTo>
                      <a:pt x="188" y="115"/>
                    </a:lnTo>
                    <a:lnTo>
                      <a:pt x="194" y="115"/>
                    </a:lnTo>
                    <a:lnTo>
                      <a:pt x="202" y="117"/>
                    </a:lnTo>
                    <a:lnTo>
                      <a:pt x="207" y="120"/>
                    </a:lnTo>
                    <a:lnTo>
                      <a:pt x="209" y="123"/>
                    </a:lnTo>
                    <a:lnTo>
                      <a:pt x="210" y="126"/>
                    </a:lnTo>
                    <a:lnTo>
                      <a:pt x="209" y="132"/>
                    </a:lnTo>
                    <a:lnTo>
                      <a:pt x="208" y="142"/>
                    </a:lnTo>
                    <a:lnTo>
                      <a:pt x="207" y="150"/>
                    </a:lnTo>
                    <a:lnTo>
                      <a:pt x="206" y="153"/>
                    </a:lnTo>
                    <a:lnTo>
                      <a:pt x="193" y="179"/>
                    </a:lnTo>
                    <a:lnTo>
                      <a:pt x="191" y="182"/>
                    </a:lnTo>
                    <a:lnTo>
                      <a:pt x="190" y="189"/>
                    </a:lnTo>
                    <a:lnTo>
                      <a:pt x="189" y="198"/>
                    </a:lnTo>
                    <a:lnTo>
                      <a:pt x="190" y="204"/>
                    </a:lnTo>
                    <a:lnTo>
                      <a:pt x="193" y="208"/>
                    </a:lnTo>
                    <a:lnTo>
                      <a:pt x="196" y="213"/>
                    </a:lnTo>
                    <a:lnTo>
                      <a:pt x="199" y="218"/>
                    </a:lnTo>
                    <a:lnTo>
                      <a:pt x="202" y="222"/>
                    </a:lnTo>
                    <a:lnTo>
                      <a:pt x="201" y="237"/>
                    </a:lnTo>
                    <a:lnTo>
                      <a:pt x="200" y="259"/>
                    </a:lnTo>
                    <a:lnTo>
                      <a:pt x="200" y="281"/>
                    </a:lnTo>
                    <a:lnTo>
                      <a:pt x="204" y="297"/>
                    </a:lnTo>
                    <a:lnTo>
                      <a:pt x="196" y="298"/>
                    </a:lnTo>
                    <a:lnTo>
                      <a:pt x="186" y="299"/>
                    </a:lnTo>
                    <a:lnTo>
                      <a:pt x="176" y="300"/>
                    </a:lnTo>
                    <a:lnTo>
                      <a:pt x="166" y="301"/>
                    </a:lnTo>
                    <a:lnTo>
                      <a:pt x="155" y="301"/>
                    </a:lnTo>
                    <a:lnTo>
                      <a:pt x="147" y="301"/>
                    </a:lnTo>
                    <a:lnTo>
                      <a:pt x="140" y="302"/>
                    </a:lnTo>
                    <a:lnTo>
                      <a:pt x="135" y="302"/>
                    </a:lnTo>
                    <a:lnTo>
                      <a:pt x="131" y="303"/>
                    </a:lnTo>
                    <a:lnTo>
                      <a:pt x="125" y="304"/>
                    </a:lnTo>
                    <a:lnTo>
                      <a:pt x="118" y="304"/>
                    </a:lnTo>
                    <a:lnTo>
                      <a:pt x="110" y="305"/>
                    </a:lnTo>
                    <a:lnTo>
                      <a:pt x="102" y="306"/>
                    </a:lnTo>
                    <a:lnTo>
                      <a:pt x="96" y="306"/>
                    </a:lnTo>
                    <a:lnTo>
                      <a:pt x="92" y="307"/>
                    </a:lnTo>
                    <a:lnTo>
                      <a:pt x="90" y="307"/>
                    </a:lnTo>
                    <a:close/>
                  </a:path>
                </a:pathLst>
              </a:custGeom>
              <a:solidFill>
                <a:srgbClr val="F2B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58" name="Freeform 166">
                <a:extLst>
                  <a:ext uri="{FF2B5EF4-FFF2-40B4-BE49-F238E27FC236}">
                    <a16:creationId xmlns:a16="http://schemas.microsoft.com/office/drawing/2014/main" id="{22D7DD45-EADD-42E8-847D-41802D907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5" y="2539"/>
                <a:ext cx="296" cy="289"/>
              </a:xfrm>
              <a:custGeom>
                <a:avLst/>
                <a:gdLst>
                  <a:gd name="T0" fmla="*/ 177 w 296"/>
                  <a:gd name="T1" fmla="*/ 289 h 289"/>
                  <a:gd name="T2" fmla="*/ 162 w 296"/>
                  <a:gd name="T3" fmla="*/ 281 h 289"/>
                  <a:gd name="T4" fmla="*/ 147 w 296"/>
                  <a:gd name="T5" fmla="*/ 269 h 289"/>
                  <a:gd name="T6" fmla="*/ 141 w 296"/>
                  <a:gd name="T7" fmla="*/ 257 h 289"/>
                  <a:gd name="T8" fmla="*/ 148 w 296"/>
                  <a:gd name="T9" fmla="*/ 249 h 289"/>
                  <a:gd name="T10" fmla="*/ 160 w 296"/>
                  <a:gd name="T11" fmla="*/ 240 h 289"/>
                  <a:gd name="T12" fmla="*/ 170 w 296"/>
                  <a:gd name="T13" fmla="*/ 226 h 289"/>
                  <a:gd name="T14" fmla="*/ 176 w 296"/>
                  <a:gd name="T15" fmla="*/ 214 h 289"/>
                  <a:gd name="T16" fmla="*/ 175 w 296"/>
                  <a:gd name="T17" fmla="*/ 197 h 289"/>
                  <a:gd name="T18" fmla="*/ 173 w 296"/>
                  <a:gd name="T19" fmla="*/ 183 h 289"/>
                  <a:gd name="T20" fmla="*/ 163 w 296"/>
                  <a:gd name="T21" fmla="*/ 181 h 289"/>
                  <a:gd name="T22" fmla="*/ 147 w 296"/>
                  <a:gd name="T23" fmla="*/ 181 h 289"/>
                  <a:gd name="T24" fmla="*/ 131 w 296"/>
                  <a:gd name="T25" fmla="*/ 180 h 289"/>
                  <a:gd name="T26" fmla="*/ 119 w 296"/>
                  <a:gd name="T27" fmla="*/ 180 h 289"/>
                  <a:gd name="T28" fmla="*/ 118 w 296"/>
                  <a:gd name="T29" fmla="*/ 174 h 289"/>
                  <a:gd name="T30" fmla="*/ 118 w 296"/>
                  <a:gd name="T31" fmla="*/ 158 h 289"/>
                  <a:gd name="T32" fmla="*/ 109 w 296"/>
                  <a:gd name="T33" fmla="*/ 142 h 289"/>
                  <a:gd name="T34" fmla="*/ 106 w 296"/>
                  <a:gd name="T35" fmla="*/ 126 h 289"/>
                  <a:gd name="T36" fmla="*/ 113 w 296"/>
                  <a:gd name="T37" fmla="*/ 85 h 289"/>
                  <a:gd name="T38" fmla="*/ 108 w 296"/>
                  <a:gd name="T39" fmla="*/ 75 h 289"/>
                  <a:gd name="T40" fmla="*/ 97 w 296"/>
                  <a:gd name="T41" fmla="*/ 66 h 289"/>
                  <a:gd name="T42" fmla="*/ 91 w 296"/>
                  <a:gd name="T43" fmla="*/ 70 h 289"/>
                  <a:gd name="T44" fmla="*/ 84 w 296"/>
                  <a:gd name="T45" fmla="*/ 76 h 289"/>
                  <a:gd name="T46" fmla="*/ 75 w 296"/>
                  <a:gd name="T47" fmla="*/ 82 h 289"/>
                  <a:gd name="T48" fmla="*/ 64 w 296"/>
                  <a:gd name="T49" fmla="*/ 87 h 289"/>
                  <a:gd name="T50" fmla="*/ 49 w 296"/>
                  <a:gd name="T51" fmla="*/ 83 h 289"/>
                  <a:gd name="T52" fmla="*/ 30 w 296"/>
                  <a:gd name="T53" fmla="*/ 77 h 289"/>
                  <a:gd name="T54" fmla="*/ 12 w 296"/>
                  <a:gd name="T55" fmla="*/ 72 h 289"/>
                  <a:gd name="T56" fmla="*/ 0 w 296"/>
                  <a:gd name="T57" fmla="*/ 69 h 289"/>
                  <a:gd name="T58" fmla="*/ 18 w 296"/>
                  <a:gd name="T59" fmla="*/ 51 h 289"/>
                  <a:gd name="T60" fmla="*/ 46 w 296"/>
                  <a:gd name="T61" fmla="*/ 28 h 289"/>
                  <a:gd name="T62" fmla="*/ 75 w 296"/>
                  <a:gd name="T63" fmla="*/ 9 h 289"/>
                  <a:gd name="T64" fmla="*/ 99 w 296"/>
                  <a:gd name="T65" fmla="*/ 0 h 289"/>
                  <a:gd name="T66" fmla="*/ 127 w 296"/>
                  <a:gd name="T67" fmla="*/ 4 h 289"/>
                  <a:gd name="T68" fmla="*/ 166 w 296"/>
                  <a:gd name="T69" fmla="*/ 16 h 289"/>
                  <a:gd name="T70" fmla="*/ 201 w 296"/>
                  <a:gd name="T71" fmla="*/ 33 h 289"/>
                  <a:gd name="T72" fmla="*/ 223 w 296"/>
                  <a:gd name="T73" fmla="*/ 57 h 289"/>
                  <a:gd name="T74" fmla="*/ 232 w 296"/>
                  <a:gd name="T75" fmla="*/ 62 h 289"/>
                  <a:gd name="T76" fmla="*/ 244 w 296"/>
                  <a:gd name="T77" fmla="*/ 68 h 289"/>
                  <a:gd name="T78" fmla="*/ 254 w 296"/>
                  <a:gd name="T79" fmla="*/ 74 h 289"/>
                  <a:gd name="T80" fmla="*/ 263 w 296"/>
                  <a:gd name="T81" fmla="*/ 83 h 289"/>
                  <a:gd name="T82" fmla="*/ 273 w 296"/>
                  <a:gd name="T83" fmla="*/ 104 h 289"/>
                  <a:gd name="T84" fmla="*/ 284 w 296"/>
                  <a:gd name="T85" fmla="*/ 134 h 289"/>
                  <a:gd name="T86" fmla="*/ 292 w 296"/>
                  <a:gd name="T87" fmla="*/ 163 h 289"/>
                  <a:gd name="T88" fmla="*/ 296 w 296"/>
                  <a:gd name="T89" fmla="*/ 181 h 289"/>
                  <a:gd name="T90" fmla="*/ 296 w 296"/>
                  <a:gd name="T91" fmla="*/ 209 h 289"/>
                  <a:gd name="T92" fmla="*/ 292 w 296"/>
                  <a:gd name="T93" fmla="*/ 241 h 289"/>
                  <a:gd name="T94" fmla="*/ 281 w 296"/>
                  <a:gd name="T95" fmla="*/ 266 h 289"/>
                  <a:gd name="T96" fmla="*/ 268 w 296"/>
                  <a:gd name="T97" fmla="*/ 281 h 289"/>
                  <a:gd name="T98" fmla="*/ 261 w 296"/>
                  <a:gd name="T99" fmla="*/ 287 h 289"/>
                  <a:gd name="T100" fmla="*/ 253 w 296"/>
                  <a:gd name="T101" fmla="*/ 288 h 289"/>
                  <a:gd name="T102" fmla="*/ 247 w 296"/>
                  <a:gd name="T103" fmla="*/ 285 h 289"/>
                  <a:gd name="T104" fmla="*/ 237 w 296"/>
                  <a:gd name="T105" fmla="*/ 281 h 289"/>
                  <a:gd name="T106" fmla="*/ 228 w 296"/>
                  <a:gd name="T107" fmla="*/ 277 h 289"/>
                  <a:gd name="T108" fmla="*/ 222 w 296"/>
                  <a:gd name="T109" fmla="*/ 276 h 289"/>
                  <a:gd name="T110" fmla="*/ 214 w 296"/>
                  <a:gd name="T111" fmla="*/ 278 h 289"/>
                  <a:gd name="T112" fmla="*/ 205 w 296"/>
                  <a:gd name="T113" fmla="*/ 281 h 289"/>
                  <a:gd name="T114" fmla="*/ 192 w 296"/>
                  <a:gd name="T115" fmla="*/ 286 h 289"/>
                  <a:gd name="T116" fmla="*/ 181 w 296"/>
                  <a:gd name="T117" fmla="*/ 28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6" h="289">
                    <a:moveTo>
                      <a:pt x="181" y="289"/>
                    </a:moveTo>
                    <a:lnTo>
                      <a:pt x="177" y="289"/>
                    </a:lnTo>
                    <a:lnTo>
                      <a:pt x="170" y="286"/>
                    </a:lnTo>
                    <a:lnTo>
                      <a:pt x="162" y="281"/>
                    </a:lnTo>
                    <a:lnTo>
                      <a:pt x="154" y="275"/>
                    </a:lnTo>
                    <a:lnTo>
                      <a:pt x="147" y="269"/>
                    </a:lnTo>
                    <a:lnTo>
                      <a:pt x="142" y="262"/>
                    </a:lnTo>
                    <a:lnTo>
                      <a:pt x="141" y="257"/>
                    </a:lnTo>
                    <a:lnTo>
                      <a:pt x="143" y="253"/>
                    </a:lnTo>
                    <a:lnTo>
                      <a:pt x="148" y="249"/>
                    </a:lnTo>
                    <a:lnTo>
                      <a:pt x="154" y="245"/>
                    </a:lnTo>
                    <a:lnTo>
                      <a:pt x="160" y="240"/>
                    </a:lnTo>
                    <a:lnTo>
                      <a:pt x="166" y="233"/>
                    </a:lnTo>
                    <a:lnTo>
                      <a:pt x="170" y="226"/>
                    </a:lnTo>
                    <a:lnTo>
                      <a:pt x="174" y="220"/>
                    </a:lnTo>
                    <a:lnTo>
                      <a:pt x="176" y="214"/>
                    </a:lnTo>
                    <a:lnTo>
                      <a:pt x="176" y="208"/>
                    </a:lnTo>
                    <a:lnTo>
                      <a:pt x="175" y="197"/>
                    </a:lnTo>
                    <a:lnTo>
                      <a:pt x="175" y="188"/>
                    </a:lnTo>
                    <a:lnTo>
                      <a:pt x="173" y="183"/>
                    </a:lnTo>
                    <a:lnTo>
                      <a:pt x="168" y="181"/>
                    </a:lnTo>
                    <a:lnTo>
                      <a:pt x="163" y="181"/>
                    </a:lnTo>
                    <a:lnTo>
                      <a:pt x="155" y="181"/>
                    </a:lnTo>
                    <a:lnTo>
                      <a:pt x="147" y="181"/>
                    </a:lnTo>
                    <a:lnTo>
                      <a:pt x="139" y="180"/>
                    </a:lnTo>
                    <a:lnTo>
                      <a:pt x="131" y="180"/>
                    </a:lnTo>
                    <a:lnTo>
                      <a:pt x="123" y="180"/>
                    </a:lnTo>
                    <a:lnTo>
                      <a:pt x="119" y="180"/>
                    </a:lnTo>
                    <a:lnTo>
                      <a:pt x="117" y="180"/>
                    </a:lnTo>
                    <a:lnTo>
                      <a:pt x="118" y="174"/>
                    </a:lnTo>
                    <a:lnTo>
                      <a:pt x="119" y="166"/>
                    </a:lnTo>
                    <a:lnTo>
                      <a:pt x="118" y="158"/>
                    </a:lnTo>
                    <a:lnTo>
                      <a:pt x="114" y="151"/>
                    </a:lnTo>
                    <a:lnTo>
                      <a:pt x="109" y="142"/>
                    </a:lnTo>
                    <a:lnTo>
                      <a:pt x="107" y="133"/>
                    </a:lnTo>
                    <a:lnTo>
                      <a:pt x="106" y="126"/>
                    </a:lnTo>
                    <a:lnTo>
                      <a:pt x="106" y="123"/>
                    </a:lnTo>
                    <a:lnTo>
                      <a:pt x="113" y="85"/>
                    </a:lnTo>
                    <a:lnTo>
                      <a:pt x="112" y="82"/>
                    </a:lnTo>
                    <a:lnTo>
                      <a:pt x="108" y="75"/>
                    </a:lnTo>
                    <a:lnTo>
                      <a:pt x="103" y="69"/>
                    </a:lnTo>
                    <a:lnTo>
                      <a:pt x="97" y="66"/>
                    </a:lnTo>
                    <a:lnTo>
                      <a:pt x="94" y="68"/>
                    </a:lnTo>
                    <a:lnTo>
                      <a:pt x="91" y="70"/>
                    </a:lnTo>
                    <a:lnTo>
                      <a:pt x="88" y="73"/>
                    </a:lnTo>
                    <a:lnTo>
                      <a:pt x="84" y="76"/>
                    </a:lnTo>
                    <a:lnTo>
                      <a:pt x="79" y="79"/>
                    </a:lnTo>
                    <a:lnTo>
                      <a:pt x="75" y="82"/>
                    </a:lnTo>
                    <a:lnTo>
                      <a:pt x="69" y="85"/>
                    </a:lnTo>
                    <a:lnTo>
                      <a:pt x="64" y="87"/>
                    </a:lnTo>
                    <a:lnTo>
                      <a:pt x="57" y="86"/>
                    </a:lnTo>
                    <a:lnTo>
                      <a:pt x="49" y="83"/>
                    </a:lnTo>
                    <a:lnTo>
                      <a:pt x="39" y="80"/>
                    </a:lnTo>
                    <a:lnTo>
                      <a:pt x="30" y="77"/>
                    </a:lnTo>
                    <a:lnTo>
                      <a:pt x="21" y="74"/>
                    </a:lnTo>
                    <a:lnTo>
                      <a:pt x="12" y="72"/>
                    </a:lnTo>
                    <a:lnTo>
                      <a:pt x="5" y="70"/>
                    </a:lnTo>
                    <a:lnTo>
                      <a:pt x="0" y="69"/>
                    </a:lnTo>
                    <a:lnTo>
                      <a:pt x="7" y="61"/>
                    </a:lnTo>
                    <a:lnTo>
                      <a:pt x="18" y="51"/>
                    </a:lnTo>
                    <a:lnTo>
                      <a:pt x="30" y="40"/>
                    </a:lnTo>
                    <a:lnTo>
                      <a:pt x="46" y="28"/>
                    </a:lnTo>
                    <a:lnTo>
                      <a:pt x="60" y="18"/>
                    </a:lnTo>
                    <a:lnTo>
                      <a:pt x="75" y="9"/>
                    </a:lnTo>
                    <a:lnTo>
                      <a:pt x="88" y="2"/>
                    </a:lnTo>
                    <a:lnTo>
                      <a:pt x="99" y="0"/>
                    </a:lnTo>
                    <a:lnTo>
                      <a:pt x="111" y="1"/>
                    </a:lnTo>
                    <a:lnTo>
                      <a:pt x="127" y="4"/>
                    </a:lnTo>
                    <a:lnTo>
                      <a:pt x="146" y="10"/>
                    </a:lnTo>
                    <a:lnTo>
                      <a:pt x="166" y="16"/>
                    </a:lnTo>
                    <a:lnTo>
                      <a:pt x="184" y="24"/>
                    </a:lnTo>
                    <a:lnTo>
                      <a:pt x="201" y="33"/>
                    </a:lnTo>
                    <a:lnTo>
                      <a:pt x="215" y="45"/>
                    </a:lnTo>
                    <a:lnTo>
                      <a:pt x="223" y="57"/>
                    </a:lnTo>
                    <a:lnTo>
                      <a:pt x="227" y="60"/>
                    </a:lnTo>
                    <a:lnTo>
                      <a:pt x="232" y="62"/>
                    </a:lnTo>
                    <a:lnTo>
                      <a:pt x="237" y="66"/>
                    </a:lnTo>
                    <a:lnTo>
                      <a:pt x="244" y="68"/>
                    </a:lnTo>
                    <a:lnTo>
                      <a:pt x="249" y="70"/>
                    </a:lnTo>
                    <a:lnTo>
                      <a:pt x="254" y="74"/>
                    </a:lnTo>
                    <a:lnTo>
                      <a:pt x="259" y="78"/>
                    </a:lnTo>
                    <a:lnTo>
                      <a:pt x="263" y="83"/>
                    </a:lnTo>
                    <a:lnTo>
                      <a:pt x="267" y="92"/>
                    </a:lnTo>
                    <a:lnTo>
                      <a:pt x="273" y="104"/>
                    </a:lnTo>
                    <a:lnTo>
                      <a:pt x="279" y="118"/>
                    </a:lnTo>
                    <a:lnTo>
                      <a:pt x="284" y="134"/>
                    </a:lnTo>
                    <a:lnTo>
                      <a:pt x="289" y="150"/>
                    </a:lnTo>
                    <a:lnTo>
                      <a:pt x="292" y="163"/>
                    </a:lnTo>
                    <a:lnTo>
                      <a:pt x="295" y="173"/>
                    </a:lnTo>
                    <a:lnTo>
                      <a:pt x="296" y="181"/>
                    </a:lnTo>
                    <a:lnTo>
                      <a:pt x="296" y="192"/>
                    </a:lnTo>
                    <a:lnTo>
                      <a:pt x="296" y="209"/>
                    </a:lnTo>
                    <a:lnTo>
                      <a:pt x="294" y="226"/>
                    </a:lnTo>
                    <a:lnTo>
                      <a:pt x="292" y="241"/>
                    </a:lnTo>
                    <a:lnTo>
                      <a:pt x="287" y="253"/>
                    </a:lnTo>
                    <a:lnTo>
                      <a:pt x="281" y="266"/>
                    </a:lnTo>
                    <a:lnTo>
                      <a:pt x="274" y="275"/>
                    </a:lnTo>
                    <a:lnTo>
                      <a:pt x="268" y="281"/>
                    </a:lnTo>
                    <a:lnTo>
                      <a:pt x="264" y="285"/>
                    </a:lnTo>
                    <a:lnTo>
                      <a:pt x="261" y="287"/>
                    </a:lnTo>
                    <a:lnTo>
                      <a:pt x="257" y="288"/>
                    </a:lnTo>
                    <a:lnTo>
                      <a:pt x="253" y="288"/>
                    </a:lnTo>
                    <a:lnTo>
                      <a:pt x="251" y="287"/>
                    </a:lnTo>
                    <a:lnTo>
                      <a:pt x="247" y="285"/>
                    </a:lnTo>
                    <a:lnTo>
                      <a:pt x="243" y="283"/>
                    </a:lnTo>
                    <a:lnTo>
                      <a:pt x="237" y="281"/>
                    </a:lnTo>
                    <a:lnTo>
                      <a:pt x="233" y="279"/>
                    </a:lnTo>
                    <a:lnTo>
                      <a:pt x="228" y="277"/>
                    </a:lnTo>
                    <a:lnTo>
                      <a:pt x="225" y="276"/>
                    </a:lnTo>
                    <a:lnTo>
                      <a:pt x="222" y="276"/>
                    </a:lnTo>
                    <a:lnTo>
                      <a:pt x="218" y="277"/>
                    </a:lnTo>
                    <a:lnTo>
                      <a:pt x="214" y="278"/>
                    </a:lnTo>
                    <a:lnTo>
                      <a:pt x="208" y="279"/>
                    </a:lnTo>
                    <a:lnTo>
                      <a:pt x="205" y="281"/>
                    </a:lnTo>
                    <a:lnTo>
                      <a:pt x="199" y="284"/>
                    </a:lnTo>
                    <a:lnTo>
                      <a:pt x="192" y="286"/>
                    </a:lnTo>
                    <a:lnTo>
                      <a:pt x="184" y="288"/>
                    </a:lnTo>
                    <a:lnTo>
                      <a:pt x="181" y="28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25" name="Freeform 233">
                <a:extLst>
                  <a:ext uri="{FF2B5EF4-FFF2-40B4-BE49-F238E27FC236}">
                    <a16:creationId xmlns:a16="http://schemas.microsoft.com/office/drawing/2014/main" id="{CECFF07C-94AE-4E09-8703-BB9E748E3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5" y="2526"/>
                <a:ext cx="224" cy="209"/>
              </a:xfrm>
              <a:custGeom>
                <a:avLst/>
                <a:gdLst>
                  <a:gd name="T0" fmla="*/ 224 w 224"/>
                  <a:gd name="T1" fmla="*/ 56 h 209"/>
                  <a:gd name="T2" fmla="*/ 220 w 224"/>
                  <a:gd name="T3" fmla="*/ 58 h 209"/>
                  <a:gd name="T4" fmla="*/ 210 w 224"/>
                  <a:gd name="T5" fmla="*/ 55 h 209"/>
                  <a:gd name="T6" fmla="*/ 193 w 224"/>
                  <a:gd name="T7" fmla="*/ 46 h 209"/>
                  <a:gd name="T8" fmla="*/ 177 w 224"/>
                  <a:gd name="T9" fmla="*/ 38 h 209"/>
                  <a:gd name="T10" fmla="*/ 159 w 224"/>
                  <a:gd name="T11" fmla="*/ 33 h 209"/>
                  <a:gd name="T12" fmla="*/ 132 w 224"/>
                  <a:gd name="T13" fmla="*/ 31 h 209"/>
                  <a:gd name="T14" fmla="*/ 99 w 224"/>
                  <a:gd name="T15" fmla="*/ 33 h 209"/>
                  <a:gd name="T16" fmla="*/ 70 w 224"/>
                  <a:gd name="T17" fmla="*/ 45 h 209"/>
                  <a:gd name="T18" fmla="*/ 45 w 224"/>
                  <a:gd name="T19" fmla="*/ 66 h 209"/>
                  <a:gd name="T20" fmla="*/ 44 w 224"/>
                  <a:gd name="T21" fmla="*/ 83 h 209"/>
                  <a:gd name="T22" fmla="*/ 63 w 224"/>
                  <a:gd name="T23" fmla="*/ 84 h 209"/>
                  <a:gd name="T24" fmla="*/ 81 w 224"/>
                  <a:gd name="T25" fmla="*/ 80 h 209"/>
                  <a:gd name="T26" fmla="*/ 99 w 224"/>
                  <a:gd name="T27" fmla="*/ 72 h 209"/>
                  <a:gd name="T28" fmla="*/ 114 w 224"/>
                  <a:gd name="T29" fmla="*/ 67 h 209"/>
                  <a:gd name="T30" fmla="*/ 127 w 224"/>
                  <a:gd name="T31" fmla="*/ 64 h 209"/>
                  <a:gd name="T32" fmla="*/ 131 w 224"/>
                  <a:gd name="T33" fmla="*/ 72 h 209"/>
                  <a:gd name="T34" fmla="*/ 121 w 224"/>
                  <a:gd name="T35" fmla="*/ 80 h 209"/>
                  <a:gd name="T36" fmla="*/ 118 w 224"/>
                  <a:gd name="T37" fmla="*/ 86 h 209"/>
                  <a:gd name="T38" fmla="*/ 123 w 224"/>
                  <a:gd name="T39" fmla="*/ 87 h 209"/>
                  <a:gd name="T40" fmla="*/ 132 w 224"/>
                  <a:gd name="T41" fmla="*/ 96 h 209"/>
                  <a:gd name="T42" fmla="*/ 135 w 224"/>
                  <a:gd name="T43" fmla="*/ 117 h 209"/>
                  <a:gd name="T44" fmla="*/ 128 w 224"/>
                  <a:gd name="T45" fmla="*/ 144 h 209"/>
                  <a:gd name="T46" fmla="*/ 140 w 224"/>
                  <a:gd name="T47" fmla="*/ 175 h 209"/>
                  <a:gd name="T48" fmla="*/ 140 w 224"/>
                  <a:gd name="T49" fmla="*/ 199 h 209"/>
                  <a:gd name="T50" fmla="*/ 131 w 224"/>
                  <a:gd name="T51" fmla="*/ 206 h 209"/>
                  <a:gd name="T52" fmla="*/ 124 w 224"/>
                  <a:gd name="T53" fmla="*/ 208 h 209"/>
                  <a:gd name="T54" fmla="*/ 121 w 224"/>
                  <a:gd name="T55" fmla="*/ 207 h 209"/>
                  <a:gd name="T56" fmla="*/ 122 w 224"/>
                  <a:gd name="T57" fmla="*/ 197 h 209"/>
                  <a:gd name="T58" fmla="*/ 119 w 224"/>
                  <a:gd name="T59" fmla="*/ 182 h 209"/>
                  <a:gd name="T60" fmla="*/ 111 w 224"/>
                  <a:gd name="T61" fmla="*/ 170 h 209"/>
                  <a:gd name="T62" fmla="*/ 101 w 224"/>
                  <a:gd name="T63" fmla="*/ 157 h 209"/>
                  <a:gd name="T64" fmla="*/ 103 w 224"/>
                  <a:gd name="T65" fmla="*/ 136 h 209"/>
                  <a:gd name="T66" fmla="*/ 114 w 224"/>
                  <a:gd name="T67" fmla="*/ 106 h 209"/>
                  <a:gd name="T68" fmla="*/ 104 w 224"/>
                  <a:gd name="T69" fmla="*/ 92 h 209"/>
                  <a:gd name="T70" fmla="*/ 91 w 224"/>
                  <a:gd name="T71" fmla="*/ 103 h 209"/>
                  <a:gd name="T72" fmla="*/ 81 w 224"/>
                  <a:gd name="T73" fmla="*/ 111 h 209"/>
                  <a:gd name="T74" fmla="*/ 74 w 224"/>
                  <a:gd name="T75" fmla="*/ 115 h 209"/>
                  <a:gd name="T76" fmla="*/ 63 w 224"/>
                  <a:gd name="T77" fmla="*/ 110 h 209"/>
                  <a:gd name="T78" fmla="*/ 47 w 224"/>
                  <a:gd name="T79" fmla="*/ 100 h 209"/>
                  <a:gd name="T80" fmla="*/ 31 w 224"/>
                  <a:gd name="T81" fmla="*/ 95 h 209"/>
                  <a:gd name="T82" fmla="*/ 13 w 224"/>
                  <a:gd name="T83" fmla="*/ 94 h 209"/>
                  <a:gd name="T84" fmla="*/ 0 w 224"/>
                  <a:gd name="T85" fmla="*/ 91 h 209"/>
                  <a:gd name="T86" fmla="*/ 3 w 224"/>
                  <a:gd name="T87" fmla="*/ 81 h 209"/>
                  <a:gd name="T88" fmla="*/ 12 w 224"/>
                  <a:gd name="T89" fmla="*/ 65 h 209"/>
                  <a:gd name="T90" fmla="*/ 30 w 224"/>
                  <a:gd name="T91" fmla="*/ 46 h 209"/>
                  <a:gd name="T92" fmla="*/ 49 w 224"/>
                  <a:gd name="T93" fmla="*/ 30 h 209"/>
                  <a:gd name="T94" fmla="*/ 70 w 224"/>
                  <a:gd name="T95" fmla="*/ 16 h 209"/>
                  <a:gd name="T96" fmla="*/ 86 w 224"/>
                  <a:gd name="T97" fmla="*/ 8 h 209"/>
                  <a:gd name="T98" fmla="*/ 95 w 224"/>
                  <a:gd name="T99" fmla="*/ 4 h 209"/>
                  <a:gd name="T100" fmla="*/ 104 w 224"/>
                  <a:gd name="T101" fmla="*/ 2 h 209"/>
                  <a:gd name="T102" fmla="*/ 116 w 224"/>
                  <a:gd name="T103" fmla="*/ 1 h 209"/>
                  <a:gd name="T104" fmla="*/ 123 w 224"/>
                  <a:gd name="T105" fmla="*/ 0 h 209"/>
                  <a:gd name="T106" fmla="*/ 151 w 224"/>
                  <a:gd name="T107" fmla="*/ 7 h 209"/>
                  <a:gd name="T108" fmla="*/ 177 w 224"/>
                  <a:gd name="T109" fmla="*/ 20 h 209"/>
                  <a:gd name="T110" fmla="*/ 201 w 224"/>
                  <a:gd name="T111" fmla="*/ 35 h 209"/>
                  <a:gd name="T112" fmla="*/ 224 w 224"/>
                  <a:gd name="T113" fmla="*/ 54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209">
                    <a:moveTo>
                      <a:pt x="224" y="54"/>
                    </a:moveTo>
                    <a:lnTo>
                      <a:pt x="224" y="56"/>
                    </a:lnTo>
                    <a:lnTo>
                      <a:pt x="222" y="58"/>
                    </a:lnTo>
                    <a:lnTo>
                      <a:pt x="220" y="58"/>
                    </a:lnTo>
                    <a:lnTo>
                      <a:pt x="218" y="59"/>
                    </a:lnTo>
                    <a:lnTo>
                      <a:pt x="210" y="55"/>
                    </a:lnTo>
                    <a:lnTo>
                      <a:pt x="202" y="51"/>
                    </a:lnTo>
                    <a:lnTo>
                      <a:pt x="193" y="46"/>
                    </a:lnTo>
                    <a:lnTo>
                      <a:pt x="185" y="42"/>
                    </a:lnTo>
                    <a:lnTo>
                      <a:pt x="177" y="38"/>
                    </a:lnTo>
                    <a:lnTo>
                      <a:pt x="169" y="35"/>
                    </a:lnTo>
                    <a:lnTo>
                      <a:pt x="159" y="33"/>
                    </a:lnTo>
                    <a:lnTo>
                      <a:pt x="149" y="33"/>
                    </a:lnTo>
                    <a:lnTo>
                      <a:pt x="132" y="31"/>
                    </a:lnTo>
                    <a:lnTo>
                      <a:pt x="116" y="31"/>
                    </a:lnTo>
                    <a:lnTo>
                      <a:pt x="99" y="33"/>
                    </a:lnTo>
                    <a:lnTo>
                      <a:pt x="85" y="38"/>
                    </a:lnTo>
                    <a:lnTo>
                      <a:pt x="70" y="45"/>
                    </a:lnTo>
                    <a:lnTo>
                      <a:pt x="57" y="55"/>
                    </a:lnTo>
                    <a:lnTo>
                      <a:pt x="45" y="66"/>
                    </a:lnTo>
                    <a:lnTo>
                      <a:pt x="35" y="80"/>
                    </a:lnTo>
                    <a:lnTo>
                      <a:pt x="44" y="83"/>
                    </a:lnTo>
                    <a:lnTo>
                      <a:pt x="54" y="85"/>
                    </a:lnTo>
                    <a:lnTo>
                      <a:pt x="63" y="84"/>
                    </a:lnTo>
                    <a:lnTo>
                      <a:pt x="72" y="83"/>
                    </a:lnTo>
                    <a:lnTo>
                      <a:pt x="81" y="80"/>
                    </a:lnTo>
                    <a:lnTo>
                      <a:pt x="91" y="77"/>
                    </a:lnTo>
                    <a:lnTo>
                      <a:pt x="99" y="72"/>
                    </a:lnTo>
                    <a:lnTo>
                      <a:pt x="106" y="67"/>
                    </a:lnTo>
                    <a:lnTo>
                      <a:pt x="114" y="67"/>
                    </a:lnTo>
                    <a:lnTo>
                      <a:pt x="121" y="65"/>
                    </a:lnTo>
                    <a:lnTo>
                      <a:pt x="127" y="64"/>
                    </a:lnTo>
                    <a:lnTo>
                      <a:pt x="133" y="67"/>
                    </a:lnTo>
                    <a:lnTo>
                      <a:pt x="131" y="72"/>
                    </a:lnTo>
                    <a:lnTo>
                      <a:pt x="127" y="77"/>
                    </a:lnTo>
                    <a:lnTo>
                      <a:pt x="121" y="80"/>
                    </a:lnTo>
                    <a:lnTo>
                      <a:pt x="116" y="84"/>
                    </a:lnTo>
                    <a:lnTo>
                      <a:pt x="118" y="86"/>
                    </a:lnTo>
                    <a:lnTo>
                      <a:pt x="121" y="87"/>
                    </a:lnTo>
                    <a:lnTo>
                      <a:pt x="123" y="87"/>
                    </a:lnTo>
                    <a:lnTo>
                      <a:pt x="126" y="88"/>
                    </a:lnTo>
                    <a:lnTo>
                      <a:pt x="132" y="96"/>
                    </a:lnTo>
                    <a:lnTo>
                      <a:pt x="134" y="106"/>
                    </a:lnTo>
                    <a:lnTo>
                      <a:pt x="135" y="117"/>
                    </a:lnTo>
                    <a:lnTo>
                      <a:pt x="134" y="127"/>
                    </a:lnTo>
                    <a:lnTo>
                      <a:pt x="128" y="144"/>
                    </a:lnTo>
                    <a:lnTo>
                      <a:pt x="132" y="159"/>
                    </a:lnTo>
                    <a:lnTo>
                      <a:pt x="140" y="175"/>
                    </a:lnTo>
                    <a:lnTo>
                      <a:pt x="141" y="193"/>
                    </a:lnTo>
                    <a:lnTo>
                      <a:pt x="140" y="199"/>
                    </a:lnTo>
                    <a:lnTo>
                      <a:pt x="136" y="203"/>
                    </a:lnTo>
                    <a:lnTo>
                      <a:pt x="131" y="206"/>
                    </a:lnTo>
                    <a:lnTo>
                      <a:pt x="126" y="209"/>
                    </a:lnTo>
                    <a:lnTo>
                      <a:pt x="124" y="208"/>
                    </a:lnTo>
                    <a:lnTo>
                      <a:pt x="123" y="208"/>
                    </a:lnTo>
                    <a:lnTo>
                      <a:pt x="121" y="207"/>
                    </a:lnTo>
                    <a:lnTo>
                      <a:pt x="119" y="205"/>
                    </a:lnTo>
                    <a:lnTo>
                      <a:pt x="122" y="197"/>
                    </a:lnTo>
                    <a:lnTo>
                      <a:pt x="121" y="189"/>
                    </a:lnTo>
                    <a:lnTo>
                      <a:pt x="119" y="182"/>
                    </a:lnTo>
                    <a:lnTo>
                      <a:pt x="115" y="176"/>
                    </a:lnTo>
                    <a:lnTo>
                      <a:pt x="111" y="170"/>
                    </a:lnTo>
                    <a:lnTo>
                      <a:pt x="105" y="164"/>
                    </a:lnTo>
                    <a:lnTo>
                      <a:pt x="101" y="157"/>
                    </a:lnTo>
                    <a:lnTo>
                      <a:pt x="99" y="150"/>
                    </a:lnTo>
                    <a:lnTo>
                      <a:pt x="103" y="136"/>
                    </a:lnTo>
                    <a:lnTo>
                      <a:pt x="109" y="120"/>
                    </a:lnTo>
                    <a:lnTo>
                      <a:pt x="114" y="106"/>
                    </a:lnTo>
                    <a:lnTo>
                      <a:pt x="113" y="88"/>
                    </a:lnTo>
                    <a:lnTo>
                      <a:pt x="104" y="92"/>
                    </a:lnTo>
                    <a:lnTo>
                      <a:pt x="97" y="97"/>
                    </a:lnTo>
                    <a:lnTo>
                      <a:pt x="91" y="103"/>
                    </a:lnTo>
                    <a:lnTo>
                      <a:pt x="86" y="111"/>
                    </a:lnTo>
                    <a:lnTo>
                      <a:pt x="81" y="111"/>
                    </a:lnTo>
                    <a:lnTo>
                      <a:pt x="78" y="113"/>
                    </a:lnTo>
                    <a:lnTo>
                      <a:pt x="74" y="115"/>
                    </a:lnTo>
                    <a:lnTo>
                      <a:pt x="70" y="115"/>
                    </a:lnTo>
                    <a:lnTo>
                      <a:pt x="63" y="110"/>
                    </a:lnTo>
                    <a:lnTo>
                      <a:pt x="56" y="105"/>
                    </a:lnTo>
                    <a:lnTo>
                      <a:pt x="47" y="100"/>
                    </a:lnTo>
                    <a:lnTo>
                      <a:pt x="40" y="97"/>
                    </a:lnTo>
                    <a:lnTo>
                      <a:pt x="31" y="95"/>
                    </a:lnTo>
                    <a:lnTo>
                      <a:pt x="22" y="94"/>
                    </a:lnTo>
                    <a:lnTo>
                      <a:pt x="13" y="94"/>
                    </a:lnTo>
                    <a:lnTo>
                      <a:pt x="4" y="95"/>
                    </a:lnTo>
                    <a:lnTo>
                      <a:pt x="0" y="91"/>
                    </a:lnTo>
                    <a:lnTo>
                      <a:pt x="0" y="86"/>
                    </a:lnTo>
                    <a:lnTo>
                      <a:pt x="3" y="81"/>
                    </a:lnTo>
                    <a:lnTo>
                      <a:pt x="5" y="75"/>
                    </a:lnTo>
                    <a:lnTo>
                      <a:pt x="12" y="65"/>
                    </a:lnTo>
                    <a:lnTo>
                      <a:pt x="20" y="56"/>
                    </a:lnTo>
                    <a:lnTo>
                      <a:pt x="30" y="46"/>
                    </a:lnTo>
                    <a:lnTo>
                      <a:pt x="39" y="38"/>
                    </a:lnTo>
                    <a:lnTo>
                      <a:pt x="49" y="30"/>
                    </a:lnTo>
                    <a:lnTo>
                      <a:pt x="59" y="23"/>
                    </a:lnTo>
                    <a:lnTo>
                      <a:pt x="70" y="16"/>
                    </a:lnTo>
                    <a:lnTo>
                      <a:pt x="80" y="10"/>
                    </a:lnTo>
                    <a:lnTo>
                      <a:pt x="86" y="8"/>
                    </a:lnTo>
                    <a:lnTo>
                      <a:pt x="90" y="6"/>
                    </a:lnTo>
                    <a:lnTo>
                      <a:pt x="95" y="4"/>
                    </a:lnTo>
                    <a:lnTo>
                      <a:pt x="100" y="3"/>
                    </a:lnTo>
                    <a:lnTo>
                      <a:pt x="104" y="2"/>
                    </a:lnTo>
                    <a:lnTo>
                      <a:pt x="111" y="1"/>
                    </a:lnTo>
                    <a:lnTo>
                      <a:pt x="116" y="1"/>
                    </a:lnTo>
                    <a:lnTo>
                      <a:pt x="122" y="2"/>
                    </a:lnTo>
                    <a:lnTo>
                      <a:pt x="123" y="0"/>
                    </a:lnTo>
                    <a:lnTo>
                      <a:pt x="137" y="3"/>
                    </a:lnTo>
                    <a:lnTo>
                      <a:pt x="151" y="7"/>
                    </a:lnTo>
                    <a:lnTo>
                      <a:pt x="164" y="12"/>
                    </a:lnTo>
                    <a:lnTo>
                      <a:pt x="177" y="20"/>
                    </a:lnTo>
                    <a:lnTo>
                      <a:pt x="189" y="27"/>
                    </a:lnTo>
                    <a:lnTo>
                      <a:pt x="201" y="35"/>
                    </a:lnTo>
                    <a:lnTo>
                      <a:pt x="212" y="44"/>
                    </a:lnTo>
                    <a:lnTo>
                      <a:pt x="22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30" name="Freeform 238">
                <a:extLst>
                  <a:ext uri="{FF2B5EF4-FFF2-40B4-BE49-F238E27FC236}">
                    <a16:creationId xmlns:a16="http://schemas.microsoft.com/office/drawing/2014/main" id="{58FB3D63-255D-4C88-9210-565321A10F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" y="2603"/>
                <a:ext cx="152" cy="280"/>
              </a:xfrm>
              <a:custGeom>
                <a:avLst/>
                <a:gdLst>
                  <a:gd name="T0" fmla="*/ 151 w 152"/>
                  <a:gd name="T1" fmla="*/ 99 h 280"/>
                  <a:gd name="T2" fmla="*/ 152 w 152"/>
                  <a:gd name="T3" fmla="*/ 137 h 280"/>
                  <a:gd name="T4" fmla="*/ 148 w 152"/>
                  <a:gd name="T5" fmla="*/ 175 h 280"/>
                  <a:gd name="T6" fmla="*/ 135 w 152"/>
                  <a:gd name="T7" fmla="*/ 210 h 280"/>
                  <a:gd name="T8" fmla="*/ 123 w 152"/>
                  <a:gd name="T9" fmla="*/ 230 h 280"/>
                  <a:gd name="T10" fmla="*/ 113 w 152"/>
                  <a:gd name="T11" fmla="*/ 235 h 280"/>
                  <a:gd name="T12" fmla="*/ 101 w 152"/>
                  <a:gd name="T13" fmla="*/ 235 h 280"/>
                  <a:gd name="T14" fmla="*/ 85 w 152"/>
                  <a:gd name="T15" fmla="*/ 227 h 280"/>
                  <a:gd name="T16" fmla="*/ 71 w 152"/>
                  <a:gd name="T17" fmla="*/ 222 h 280"/>
                  <a:gd name="T18" fmla="*/ 55 w 152"/>
                  <a:gd name="T19" fmla="*/ 225 h 280"/>
                  <a:gd name="T20" fmla="*/ 43 w 152"/>
                  <a:gd name="T21" fmla="*/ 233 h 280"/>
                  <a:gd name="T22" fmla="*/ 33 w 152"/>
                  <a:gd name="T23" fmla="*/ 234 h 280"/>
                  <a:gd name="T24" fmla="*/ 20 w 152"/>
                  <a:gd name="T25" fmla="*/ 244 h 280"/>
                  <a:gd name="T26" fmla="*/ 16 w 152"/>
                  <a:gd name="T27" fmla="*/ 266 h 280"/>
                  <a:gd name="T28" fmla="*/ 15 w 152"/>
                  <a:gd name="T29" fmla="*/ 279 h 280"/>
                  <a:gd name="T30" fmla="*/ 10 w 152"/>
                  <a:gd name="T31" fmla="*/ 280 h 280"/>
                  <a:gd name="T32" fmla="*/ 4 w 152"/>
                  <a:gd name="T33" fmla="*/ 272 h 280"/>
                  <a:gd name="T34" fmla="*/ 1 w 152"/>
                  <a:gd name="T35" fmla="*/ 255 h 280"/>
                  <a:gd name="T36" fmla="*/ 2 w 152"/>
                  <a:gd name="T37" fmla="*/ 234 h 280"/>
                  <a:gd name="T38" fmla="*/ 13 w 152"/>
                  <a:gd name="T39" fmla="*/ 210 h 280"/>
                  <a:gd name="T40" fmla="*/ 28 w 152"/>
                  <a:gd name="T41" fmla="*/ 209 h 280"/>
                  <a:gd name="T42" fmla="*/ 40 w 152"/>
                  <a:gd name="T43" fmla="*/ 210 h 280"/>
                  <a:gd name="T44" fmla="*/ 51 w 152"/>
                  <a:gd name="T45" fmla="*/ 207 h 280"/>
                  <a:gd name="T46" fmla="*/ 63 w 152"/>
                  <a:gd name="T47" fmla="*/ 203 h 280"/>
                  <a:gd name="T48" fmla="*/ 76 w 152"/>
                  <a:gd name="T49" fmla="*/ 206 h 280"/>
                  <a:gd name="T50" fmla="*/ 89 w 152"/>
                  <a:gd name="T51" fmla="*/ 212 h 280"/>
                  <a:gd name="T52" fmla="*/ 106 w 152"/>
                  <a:gd name="T53" fmla="*/ 201 h 280"/>
                  <a:gd name="T54" fmla="*/ 121 w 152"/>
                  <a:gd name="T55" fmla="*/ 166 h 280"/>
                  <a:gd name="T56" fmla="*/ 125 w 152"/>
                  <a:gd name="T57" fmla="*/ 116 h 280"/>
                  <a:gd name="T58" fmla="*/ 118 w 152"/>
                  <a:gd name="T59" fmla="*/ 54 h 280"/>
                  <a:gd name="T60" fmla="*/ 100 w 152"/>
                  <a:gd name="T61" fmla="*/ 22 h 280"/>
                  <a:gd name="T62" fmla="*/ 85 w 152"/>
                  <a:gd name="T63" fmla="*/ 12 h 280"/>
                  <a:gd name="T64" fmla="*/ 79 w 152"/>
                  <a:gd name="T65" fmla="*/ 4 h 280"/>
                  <a:gd name="T66" fmla="*/ 83 w 152"/>
                  <a:gd name="T67" fmla="*/ 1 h 280"/>
                  <a:gd name="T68" fmla="*/ 101 w 152"/>
                  <a:gd name="T69" fmla="*/ 3 h 280"/>
                  <a:gd name="T70" fmla="*/ 121 w 152"/>
                  <a:gd name="T71" fmla="*/ 19 h 280"/>
                  <a:gd name="T72" fmla="*/ 133 w 152"/>
                  <a:gd name="T73" fmla="*/ 42 h 280"/>
                  <a:gd name="T74" fmla="*/ 142 w 152"/>
                  <a:gd name="T75" fmla="*/ 6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2" h="280">
                    <a:moveTo>
                      <a:pt x="148" y="79"/>
                    </a:moveTo>
                    <a:lnTo>
                      <a:pt x="151" y="99"/>
                    </a:lnTo>
                    <a:lnTo>
                      <a:pt x="152" y="118"/>
                    </a:lnTo>
                    <a:lnTo>
                      <a:pt x="152" y="137"/>
                    </a:lnTo>
                    <a:lnTo>
                      <a:pt x="151" y="156"/>
                    </a:lnTo>
                    <a:lnTo>
                      <a:pt x="148" y="175"/>
                    </a:lnTo>
                    <a:lnTo>
                      <a:pt x="142" y="193"/>
                    </a:lnTo>
                    <a:lnTo>
                      <a:pt x="135" y="210"/>
                    </a:lnTo>
                    <a:lnTo>
                      <a:pt x="126" y="226"/>
                    </a:lnTo>
                    <a:lnTo>
                      <a:pt x="123" y="230"/>
                    </a:lnTo>
                    <a:lnTo>
                      <a:pt x="119" y="233"/>
                    </a:lnTo>
                    <a:lnTo>
                      <a:pt x="113" y="235"/>
                    </a:lnTo>
                    <a:lnTo>
                      <a:pt x="108" y="236"/>
                    </a:lnTo>
                    <a:lnTo>
                      <a:pt x="101" y="235"/>
                    </a:lnTo>
                    <a:lnTo>
                      <a:pt x="94" y="232"/>
                    </a:lnTo>
                    <a:lnTo>
                      <a:pt x="85" y="227"/>
                    </a:lnTo>
                    <a:lnTo>
                      <a:pt x="78" y="224"/>
                    </a:lnTo>
                    <a:lnTo>
                      <a:pt x="71" y="222"/>
                    </a:lnTo>
                    <a:lnTo>
                      <a:pt x="63" y="222"/>
                    </a:lnTo>
                    <a:lnTo>
                      <a:pt x="55" y="225"/>
                    </a:lnTo>
                    <a:lnTo>
                      <a:pt x="48" y="233"/>
                    </a:lnTo>
                    <a:lnTo>
                      <a:pt x="43" y="233"/>
                    </a:lnTo>
                    <a:lnTo>
                      <a:pt x="38" y="234"/>
                    </a:lnTo>
                    <a:lnTo>
                      <a:pt x="33" y="234"/>
                    </a:lnTo>
                    <a:lnTo>
                      <a:pt x="27" y="236"/>
                    </a:lnTo>
                    <a:lnTo>
                      <a:pt x="20" y="244"/>
                    </a:lnTo>
                    <a:lnTo>
                      <a:pt x="17" y="254"/>
                    </a:lnTo>
                    <a:lnTo>
                      <a:pt x="16" y="266"/>
                    </a:lnTo>
                    <a:lnTo>
                      <a:pt x="16" y="277"/>
                    </a:lnTo>
                    <a:lnTo>
                      <a:pt x="15" y="279"/>
                    </a:lnTo>
                    <a:lnTo>
                      <a:pt x="13" y="280"/>
                    </a:lnTo>
                    <a:lnTo>
                      <a:pt x="10" y="280"/>
                    </a:lnTo>
                    <a:lnTo>
                      <a:pt x="8" y="279"/>
                    </a:lnTo>
                    <a:lnTo>
                      <a:pt x="4" y="272"/>
                    </a:lnTo>
                    <a:lnTo>
                      <a:pt x="1" y="265"/>
                    </a:lnTo>
                    <a:lnTo>
                      <a:pt x="1" y="255"/>
                    </a:lnTo>
                    <a:lnTo>
                      <a:pt x="0" y="247"/>
                    </a:lnTo>
                    <a:lnTo>
                      <a:pt x="2" y="234"/>
                    </a:lnTo>
                    <a:lnTo>
                      <a:pt x="7" y="221"/>
                    </a:lnTo>
                    <a:lnTo>
                      <a:pt x="13" y="210"/>
                    </a:lnTo>
                    <a:lnTo>
                      <a:pt x="24" y="205"/>
                    </a:lnTo>
                    <a:lnTo>
                      <a:pt x="28" y="209"/>
                    </a:lnTo>
                    <a:lnTo>
                      <a:pt x="34" y="210"/>
                    </a:lnTo>
                    <a:lnTo>
                      <a:pt x="40" y="210"/>
                    </a:lnTo>
                    <a:lnTo>
                      <a:pt x="46" y="211"/>
                    </a:lnTo>
                    <a:lnTo>
                      <a:pt x="51" y="207"/>
                    </a:lnTo>
                    <a:lnTo>
                      <a:pt x="56" y="204"/>
                    </a:lnTo>
                    <a:lnTo>
                      <a:pt x="63" y="203"/>
                    </a:lnTo>
                    <a:lnTo>
                      <a:pt x="70" y="204"/>
                    </a:lnTo>
                    <a:lnTo>
                      <a:pt x="76" y="206"/>
                    </a:lnTo>
                    <a:lnTo>
                      <a:pt x="82" y="208"/>
                    </a:lnTo>
                    <a:lnTo>
                      <a:pt x="89" y="212"/>
                    </a:lnTo>
                    <a:lnTo>
                      <a:pt x="95" y="216"/>
                    </a:lnTo>
                    <a:lnTo>
                      <a:pt x="106" y="201"/>
                    </a:lnTo>
                    <a:lnTo>
                      <a:pt x="114" y="184"/>
                    </a:lnTo>
                    <a:lnTo>
                      <a:pt x="121" y="166"/>
                    </a:lnTo>
                    <a:lnTo>
                      <a:pt x="125" y="148"/>
                    </a:lnTo>
                    <a:lnTo>
                      <a:pt x="125" y="116"/>
                    </a:lnTo>
                    <a:lnTo>
                      <a:pt x="124" y="84"/>
                    </a:lnTo>
                    <a:lnTo>
                      <a:pt x="118" y="54"/>
                    </a:lnTo>
                    <a:lnTo>
                      <a:pt x="107" y="26"/>
                    </a:lnTo>
                    <a:lnTo>
                      <a:pt x="100" y="22"/>
                    </a:lnTo>
                    <a:lnTo>
                      <a:pt x="93" y="17"/>
                    </a:lnTo>
                    <a:lnTo>
                      <a:pt x="85" y="12"/>
                    </a:lnTo>
                    <a:lnTo>
                      <a:pt x="79" y="7"/>
                    </a:lnTo>
                    <a:lnTo>
                      <a:pt x="79" y="4"/>
                    </a:lnTo>
                    <a:lnTo>
                      <a:pt x="81" y="2"/>
                    </a:lnTo>
                    <a:lnTo>
                      <a:pt x="83" y="1"/>
                    </a:lnTo>
                    <a:lnTo>
                      <a:pt x="86" y="0"/>
                    </a:lnTo>
                    <a:lnTo>
                      <a:pt x="101" y="3"/>
                    </a:lnTo>
                    <a:lnTo>
                      <a:pt x="112" y="10"/>
                    </a:lnTo>
                    <a:lnTo>
                      <a:pt x="121" y="19"/>
                    </a:lnTo>
                    <a:lnTo>
                      <a:pt x="128" y="30"/>
                    </a:lnTo>
                    <a:lnTo>
                      <a:pt x="133" y="42"/>
                    </a:lnTo>
                    <a:lnTo>
                      <a:pt x="138" y="55"/>
                    </a:lnTo>
                    <a:lnTo>
                      <a:pt x="142" y="68"/>
                    </a:lnTo>
                    <a:lnTo>
                      <a:pt x="148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32" name="Freeform 240">
                <a:extLst>
                  <a:ext uri="{FF2B5EF4-FFF2-40B4-BE49-F238E27FC236}">
                    <a16:creationId xmlns:a16="http://schemas.microsoft.com/office/drawing/2014/main" id="{107CD6B8-159F-4D3E-8334-269EB7F77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2628"/>
                <a:ext cx="125" cy="266"/>
              </a:xfrm>
              <a:custGeom>
                <a:avLst/>
                <a:gdLst>
                  <a:gd name="T0" fmla="*/ 65 w 125"/>
                  <a:gd name="T1" fmla="*/ 13 h 266"/>
                  <a:gd name="T2" fmla="*/ 57 w 125"/>
                  <a:gd name="T3" fmla="*/ 28 h 266"/>
                  <a:gd name="T4" fmla="*/ 47 w 125"/>
                  <a:gd name="T5" fmla="*/ 46 h 266"/>
                  <a:gd name="T6" fmla="*/ 31 w 125"/>
                  <a:gd name="T7" fmla="*/ 64 h 266"/>
                  <a:gd name="T8" fmla="*/ 35 w 125"/>
                  <a:gd name="T9" fmla="*/ 82 h 266"/>
                  <a:gd name="T10" fmla="*/ 43 w 125"/>
                  <a:gd name="T11" fmla="*/ 102 h 266"/>
                  <a:gd name="T12" fmla="*/ 41 w 125"/>
                  <a:gd name="T13" fmla="*/ 118 h 266"/>
                  <a:gd name="T14" fmla="*/ 36 w 125"/>
                  <a:gd name="T15" fmla="*/ 126 h 266"/>
                  <a:gd name="T16" fmla="*/ 40 w 125"/>
                  <a:gd name="T17" fmla="*/ 134 h 266"/>
                  <a:gd name="T18" fmla="*/ 49 w 125"/>
                  <a:gd name="T19" fmla="*/ 143 h 266"/>
                  <a:gd name="T20" fmla="*/ 55 w 125"/>
                  <a:gd name="T21" fmla="*/ 144 h 266"/>
                  <a:gd name="T22" fmla="*/ 50 w 125"/>
                  <a:gd name="T23" fmla="*/ 156 h 266"/>
                  <a:gd name="T24" fmla="*/ 47 w 125"/>
                  <a:gd name="T25" fmla="*/ 167 h 266"/>
                  <a:gd name="T26" fmla="*/ 44 w 125"/>
                  <a:gd name="T27" fmla="*/ 182 h 266"/>
                  <a:gd name="T28" fmla="*/ 48 w 125"/>
                  <a:gd name="T29" fmla="*/ 196 h 266"/>
                  <a:gd name="T30" fmla="*/ 70 w 125"/>
                  <a:gd name="T31" fmla="*/ 201 h 266"/>
                  <a:gd name="T32" fmla="*/ 98 w 125"/>
                  <a:gd name="T33" fmla="*/ 208 h 266"/>
                  <a:gd name="T34" fmla="*/ 121 w 125"/>
                  <a:gd name="T35" fmla="*/ 222 h 266"/>
                  <a:gd name="T36" fmla="*/ 124 w 125"/>
                  <a:gd name="T37" fmla="*/ 244 h 266"/>
                  <a:gd name="T38" fmla="*/ 115 w 125"/>
                  <a:gd name="T39" fmla="*/ 258 h 266"/>
                  <a:gd name="T40" fmla="*/ 107 w 125"/>
                  <a:gd name="T41" fmla="*/ 266 h 266"/>
                  <a:gd name="T42" fmla="*/ 103 w 125"/>
                  <a:gd name="T43" fmla="*/ 264 h 266"/>
                  <a:gd name="T44" fmla="*/ 104 w 125"/>
                  <a:gd name="T45" fmla="*/ 253 h 266"/>
                  <a:gd name="T46" fmla="*/ 103 w 125"/>
                  <a:gd name="T47" fmla="*/ 235 h 266"/>
                  <a:gd name="T48" fmla="*/ 96 w 125"/>
                  <a:gd name="T49" fmla="*/ 224 h 266"/>
                  <a:gd name="T50" fmla="*/ 87 w 125"/>
                  <a:gd name="T51" fmla="*/ 222 h 266"/>
                  <a:gd name="T52" fmla="*/ 78 w 125"/>
                  <a:gd name="T53" fmla="*/ 223 h 266"/>
                  <a:gd name="T54" fmla="*/ 68 w 125"/>
                  <a:gd name="T55" fmla="*/ 223 h 266"/>
                  <a:gd name="T56" fmla="*/ 57 w 125"/>
                  <a:gd name="T57" fmla="*/ 220 h 266"/>
                  <a:gd name="T58" fmla="*/ 44 w 125"/>
                  <a:gd name="T59" fmla="*/ 216 h 266"/>
                  <a:gd name="T60" fmla="*/ 31 w 125"/>
                  <a:gd name="T61" fmla="*/ 212 h 266"/>
                  <a:gd name="T62" fmla="*/ 23 w 125"/>
                  <a:gd name="T63" fmla="*/ 200 h 266"/>
                  <a:gd name="T64" fmla="*/ 22 w 125"/>
                  <a:gd name="T65" fmla="*/ 186 h 266"/>
                  <a:gd name="T66" fmla="*/ 28 w 125"/>
                  <a:gd name="T67" fmla="*/ 172 h 266"/>
                  <a:gd name="T68" fmla="*/ 23 w 125"/>
                  <a:gd name="T69" fmla="*/ 157 h 266"/>
                  <a:gd name="T70" fmla="*/ 21 w 125"/>
                  <a:gd name="T71" fmla="*/ 139 h 266"/>
                  <a:gd name="T72" fmla="*/ 12 w 125"/>
                  <a:gd name="T73" fmla="*/ 122 h 266"/>
                  <a:gd name="T74" fmla="*/ 18 w 125"/>
                  <a:gd name="T75" fmla="*/ 103 h 266"/>
                  <a:gd name="T76" fmla="*/ 4 w 125"/>
                  <a:gd name="T77" fmla="*/ 91 h 266"/>
                  <a:gd name="T78" fmla="*/ 0 w 125"/>
                  <a:gd name="T79" fmla="*/ 79 h 266"/>
                  <a:gd name="T80" fmla="*/ 4 w 125"/>
                  <a:gd name="T81" fmla="*/ 68 h 266"/>
                  <a:gd name="T82" fmla="*/ 12 w 125"/>
                  <a:gd name="T83" fmla="*/ 57 h 266"/>
                  <a:gd name="T84" fmla="*/ 21 w 125"/>
                  <a:gd name="T85" fmla="*/ 48 h 266"/>
                  <a:gd name="T86" fmla="*/ 30 w 125"/>
                  <a:gd name="T87" fmla="*/ 39 h 266"/>
                  <a:gd name="T88" fmla="*/ 42 w 125"/>
                  <a:gd name="T89" fmla="*/ 24 h 266"/>
                  <a:gd name="T90" fmla="*/ 54 w 125"/>
                  <a:gd name="T91" fmla="*/ 6 h 266"/>
                  <a:gd name="T92" fmla="*/ 67 w 125"/>
                  <a:gd name="T93" fmla="*/ 5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5" h="266">
                    <a:moveTo>
                      <a:pt x="67" y="5"/>
                    </a:moveTo>
                    <a:lnTo>
                      <a:pt x="65" y="13"/>
                    </a:lnTo>
                    <a:lnTo>
                      <a:pt x="61" y="20"/>
                    </a:lnTo>
                    <a:lnTo>
                      <a:pt x="57" y="28"/>
                    </a:lnTo>
                    <a:lnTo>
                      <a:pt x="54" y="37"/>
                    </a:lnTo>
                    <a:lnTo>
                      <a:pt x="47" y="46"/>
                    </a:lnTo>
                    <a:lnTo>
                      <a:pt x="39" y="55"/>
                    </a:lnTo>
                    <a:lnTo>
                      <a:pt x="31" y="64"/>
                    </a:lnTo>
                    <a:lnTo>
                      <a:pt x="26" y="74"/>
                    </a:lnTo>
                    <a:lnTo>
                      <a:pt x="35" y="82"/>
                    </a:lnTo>
                    <a:lnTo>
                      <a:pt x="40" y="92"/>
                    </a:lnTo>
                    <a:lnTo>
                      <a:pt x="43" y="102"/>
                    </a:lnTo>
                    <a:lnTo>
                      <a:pt x="43" y="113"/>
                    </a:lnTo>
                    <a:lnTo>
                      <a:pt x="41" y="118"/>
                    </a:lnTo>
                    <a:lnTo>
                      <a:pt x="38" y="122"/>
                    </a:lnTo>
                    <a:lnTo>
                      <a:pt x="36" y="126"/>
                    </a:lnTo>
                    <a:lnTo>
                      <a:pt x="36" y="130"/>
                    </a:lnTo>
                    <a:lnTo>
                      <a:pt x="40" y="134"/>
                    </a:lnTo>
                    <a:lnTo>
                      <a:pt x="45" y="139"/>
                    </a:lnTo>
                    <a:lnTo>
                      <a:pt x="49" y="143"/>
                    </a:lnTo>
                    <a:lnTo>
                      <a:pt x="53" y="143"/>
                    </a:lnTo>
                    <a:lnTo>
                      <a:pt x="55" y="144"/>
                    </a:lnTo>
                    <a:lnTo>
                      <a:pt x="53" y="150"/>
                    </a:lnTo>
                    <a:lnTo>
                      <a:pt x="50" y="156"/>
                    </a:lnTo>
                    <a:lnTo>
                      <a:pt x="47" y="161"/>
                    </a:lnTo>
                    <a:lnTo>
                      <a:pt x="47" y="167"/>
                    </a:lnTo>
                    <a:lnTo>
                      <a:pt x="46" y="175"/>
                    </a:lnTo>
                    <a:lnTo>
                      <a:pt x="44" y="182"/>
                    </a:lnTo>
                    <a:lnTo>
                      <a:pt x="45" y="191"/>
                    </a:lnTo>
                    <a:lnTo>
                      <a:pt x="48" y="196"/>
                    </a:lnTo>
                    <a:lnTo>
                      <a:pt x="57" y="199"/>
                    </a:lnTo>
                    <a:lnTo>
                      <a:pt x="70" y="201"/>
                    </a:lnTo>
                    <a:lnTo>
                      <a:pt x="83" y="204"/>
                    </a:lnTo>
                    <a:lnTo>
                      <a:pt x="98" y="208"/>
                    </a:lnTo>
                    <a:lnTo>
                      <a:pt x="110" y="214"/>
                    </a:lnTo>
                    <a:lnTo>
                      <a:pt x="121" y="222"/>
                    </a:lnTo>
                    <a:lnTo>
                      <a:pt x="125" y="236"/>
                    </a:lnTo>
                    <a:lnTo>
                      <a:pt x="124" y="244"/>
                    </a:lnTo>
                    <a:lnTo>
                      <a:pt x="121" y="251"/>
                    </a:lnTo>
                    <a:lnTo>
                      <a:pt x="115" y="258"/>
                    </a:lnTo>
                    <a:lnTo>
                      <a:pt x="109" y="265"/>
                    </a:lnTo>
                    <a:lnTo>
                      <a:pt x="107" y="266"/>
                    </a:lnTo>
                    <a:lnTo>
                      <a:pt x="105" y="265"/>
                    </a:lnTo>
                    <a:lnTo>
                      <a:pt x="103" y="264"/>
                    </a:lnTo>
                    <a:lnTo>
                      <a:pt x="102" y="262"/>
                    </a:lnTo>
                    <a:lnTo>
                      <a:pt x="104" y="253"/>
                    </a:lnTo>
                    <a:lnTo>
                      <a:pt x="104" y="244"/>
                    </a:lnTo>
                    <a:lnTo>
                      <a:pt x="103" y="235"/>
                    </a:lnTo>
                    <a:lnTo>
                      <a:pt x="100" y="226"/>
                    </a:lnTo>
                    <a:lnTo>
                      <a:pt x="96" y="224"/>
                    </a:lnTo>
                    <a:lnTo>
                      <a:pt x="92" y="223"/>
                    </a:lnTo>
                    <a:lnTo>
                      <a:pt x="87" y="222"/>
                    </a:lnTo>
                    <a:lnTo>
                      <a:pt x="82" y="222"/>
                    </a:lnTo>
                    <a:lnTo>
                      <a:pt x="78" y="223"/>
                    </a:lnTo>
                    <a:lnTo>
                      <a:pt x="73" y="223"/>
                    </a:lnTo>
                    <a:lnTo>
                      <a:pt x="68" y="223"/>
                    </a:lnTo>
                    <a:lnTo>
                      <a:pt x="64" y="222"/>
                    </a:lnTo>
                    <a:lnTo>
                      <a:pt x="57" y="220"/>
                    </a:lnTo>
                    <a:lnTo>
                      <a:pt x="51" y="218"/>
                    </a:lnTo>
                    <a:lnTo>
                      <a:pt x="44" y="216"/>
                    </a:lnTo>
                    <a:lnTo>
                      <a:pt x="38" y="215"/>
                    </a:lnTo>
                    <a:lnTo>
                      <a:pt x="31" y="212"/>
                    </a:lnTo>
                    <a:lnTo>
                      <a:pt x="27" y="207"/>
                    </a:lnTo>
                    <a:lnTo>
                      <a:pt x="23" y="200"/>
                    </a:lnTo>
                    <a:lnTo>
                      <a:pt x="22" y="194"/>
                    </a:lnTo>
                    <a:lnTo>
                      <a:pt x="22" y="186"/>
                    </a:lnTo>
                    <a:lnTo>
                      <a:pt x="26" y="179"/>
                    </a:lnTo>
                    <a:lnTo>
                      <a:pt x="28" y="172"/>
                    </a:lnTo>
                    <a:lnTo>
                      <a:pt x="22" y="166"/>
                    </a:lnTo>
                    <a:lnTo>
                      <a:pt x="23" y="157"/>
                    </a:lnTo>
                    <a:lnTo>
                      <a:pt x="23" y="148"/>
                    </a:lnTo>
                    <a:lnTo>
                      <a:pt x="21" y="139"/>
                    </a:lnTo>
                    <a:lnTo>
                      <a:pt x="14" y="132"/>
                    </a:lnTo>
                    <a:lnTo>
                      <a:pt x="12" y="122"/>
                    </a:lnTo>
                    <a:lnTo>
                      <a:pt x="16" y="112"/>
                    </a:lnTo>
                    <a:lnTo>
                      <a:pt x="18" y="103"/>
                    </a:lnTo>
                    <a:lnTo>
                      <a:pt x="8" y="96"/>
                    </a:lnTo>
                    <a:lnTo>
                      <a:pt x="4" y="91"/>
                    </a:lnTo>
                    <a:lnTo>
                      <a:pt x="1" y="85"/>
                    </a:lnTo>
                    <a:lnTo>
                      <a:pt x="0" y="79"/>
                    </a:lnTo>
                    <a:lnTo>
                      <a:pt x="1" y="73"/>
                    </a:lnTo>
                    <a:lnTo>
                      <a:pt x="4" y="68"/>
                    </a:lnTo>
                    <a:lnTo>
                      <a:pt x="8" y="63"/>
                    </a:lnTo>
                    <a:lnTo>
                      <a:pt x="12" y="57"/>
                    </a:lnTo>
                    <a:lnTo>
                      <a:pt x="17" y="52"/>
                    </a:lnTo>
                    <a:lnTo>
                      <a:pt x="21" y="48"/>
                    </a:lnTo>
                    <a:lnTo>
                      <a:pt x="26" y="43"/>
                    </a:lnTo>
                    <a:lnTo>
                      <a:pt x="30" y="39"/>
                    </a:lnTo>
                    <a:lnTo>
                      <a:pt x="35" y="34"/>
                    </a:lnTo>
                    <a:lnTo>
                      <a:pt x="42" y="24"/>
                    </a:lnTo>
                    <a:lnTo>
                      <a:pt x="47" y="14"/>
                    </a:lnTo>
                    <a:lnTo>
                      <a:pt x="54" y="6"/>
                    </a:lnTo>
                    <a:lnTo>
                      <a:pt x="65" y="0"/>
                    </a:lnTo>
                    <a:lnTo>
                      <a:pt x="67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34" name="Freeform 242">
                <a:extLst>
                  <a:ext uri="{FF2B5EF4-FFF2-40B4-BE49-F238E27FC236}">
                    <a16:creationId xmlns:a16="http://schemas.microsoft.com/office/drawing/2014/main" id="{F0F44093-8AB3-433C-BB56-0D493E80F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7" y="2666"/>
                <a:ext cx="44" cy="30"/>
              </a:xfrm>
              <a:custGeom>
                <a:avLst/>
                <a:gdLst>
                  <a:gd name="T0" fmla="*/ 44 w 44"/>
                  <a:gd name="T1" fmla="*/ 4 h 30"/>
                  <a:gd name="T2" fmla="*/ 41 w 44"/>
                  <a:gd name="T3" fmla="*/ 11 h 30"/>
                  <a:gd name="T4" fmla="*/ 35 w 44"/>
                  <a:gd name="T5" fmla="*/ 18 h 30"/>
                  <a:gd name="T6" fmla="*/ 29 w 44"/>
                  <a:gd name="T7" fmla="*/ 24 h 30"/>
                  <a:gd name="T8" fmla="*/ 23 w 44"/>
                  <a:gd name="T9" fmla="*/ 30 h 30"/>
                  <a:gd name="T10" fmla="*/ 17 w 44"/>
                  <a:gd name="T11" fmla="*/ 26 h 30"/>
                  <a:gd name="T12" fmla="*/ 9 w 44"/>
                  <a:gd name="T13" fmla="*/ 24 h 30"/>
                  <a:gd name="T14" fmla="*/ 3 w 44"/>
                  <a:gd name="T15" fmla="*/ 20 h 30"/>
                  <a:gd name="T16" fmla="*/ 0 w 44"/>
                  <a:gd name="T17" fmla="*/ 14 h 30"/>
                  <a:gd name="T18" fmla="*/ 7 w 44"/>
                  <a:gd name="T19" fmla="*/ 10 h 30"/>
                  <a:gd name="T20" fmla="*/ 15 w 44"/>
                  <a:gd name="T21" fmla="*/ 7 h 30"/>
                  <a:gd name="T22" fmla="*/ 22 w 44"/>
                  <a:gd name="T23" fmla="*/ 5 h 30"/>
                  <a:gd name="T24" fmla="*/ 30 w 44"/>
                  <a:gd name="T25" fmla="*/ 3 h 30"/>
                  <a:gd name="T26" fmla="*/ 33 w 44"/>
                  <a:gd name="T27" fmla="*/ 1 h 30"/>
                  <a:gd name="T28" fmla="*/ 37 w 44"/>
                  <a:gd name="T29" fmla="*/ 0 h 30"/>
                  <a:gd name="T30" fmla="*/ 42 w 44"/>
                  <a:gd name="T31" fmla="*/ 1 h 30"/>
                  <a:gd name="T32" fmla="*/ 44 w 44"/>
                  <a:gd name="T33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4" h="30">
                    <a:moveTo>
                      <a:pt x="44" y="4"/>
                    </a:moveTo>
                    <a:lnTo>
                      <a:pt x="41" y="11"/>
                    </a:lnTo>
                    <a:lnTo>
                      <a:pt x="35" y="18"/>
                    </a:lnTo>
                    <a:lnTo>
                      <a:pt x="29" y="24"/>
                    </a:lnTo>
                    <a:lnTo>
                      <a:pt x="23" y="30"/>
                    </a:lnTo>
                    <a:lnTo>
                      <a:pt x="17" y="26"/>
                    </a:lnTo>
                    <a:lnTo>
                      <a:pt x="9" y="24"/>
                    </a:lnTo>
                    <a:lnTo>
                      <a:pt x="3" y="20"/>
                    </a:lnTo>
                    <a:lnTo>
                      <a:pt x="0" y="14"/>
                    </a:lnTo>
                    <a:lnTo>
                      <a:pt x="7" y="10"/>
                    </a:lnTo>
                    <a:lnTo>
                      <a:pt x="15" y="7"/>
                    </a:lnTo>
                    <a:lnTo>
                      <a:pt x="22" y="5"/>
                    </a:lnTo>
                    <a:lnTo>
                      <a:pt x="30" y="3"/>
                    </a:lnTo>
                    <a:lnTo>
                      <a:pt x="33" y="1"/>
                    </a:lnTo>
                    <a:lnTo>
                      <a:pt x="37" y="0"/>
                    </a:lnTo>
                    <a:lnTo>
                      <a:pt x="42" y="1"/>
                    </a:lnTo>
                    <a:lnTo>
                      <a:pt x="44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38" name="Freeform 246">
                <a:extLst>
                  <a:ext uri="{FF2B5EF4-FFF2-40B4-BE49-F238E27FC236}">
                    <a16:creationId xmlns:a16="http://schemas.microsoft.com/office/drawing/2014/main" id="{E22C8AAC-D319-4975-9B5A-BBF33E6872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" y="2711"/>
                <a:ext cx="57" cy="87"/>
              </a:xfrm>
              <a:custGeom>
                <a:avLst/>
                <a:gdLst>
                  <a:gd name="T0" fmla="*/ 53 w 57"/>
                  <a:gd name="T1" fmla="*/ 17 h 87"/>
                  <a:gd name="T2" fmla="*/ 57 w 57"/>
                  <a:gd name="T3" fmla="*/ 26 h 87"/>
                  <a:gd name="T4" fmla="*/ 57 w 57"/>
                  <a:gd name="T5" fmla="*/ 33 h 87"/>
                  <a:gd name="T6" fmla="*/ 55 w 57"/>
                  <a:gd name="T7" fmla="*/ 42 h 87"/>
                  <a:gd name="T8" fmla="*/ 52 w 57"/>
                  <a:gd name="T9" fmla="*/ 48 h 87"/>
                  <a:gd name="T10" fmla="*/ 46 w 57"/>
                  <a:gd name="T11" fmla="*/ 55 h 87"/>
                  <a:gd name="T12" fmla="*/ 41 w 57"/>
                  <a:gd name="T13" fmla="*/ 61 h 87"/>
                  <a:gd name="T14" fmla="*/ 36 w 57"/>
                  <a:gd name="T15" fmla="*/ 69 h 87"/>
                  <a:gd name="T16" fmla="*/ 31 w 57"/>
                  <a:gd name="T17" fmla="*/ 76 h 87"/>
                  <a:gd name="T18" fmla="*/ 27 w 57"/>
                  <a:gd name="T19" fmla="*/ 78 h 87"/>
                  <a:gd name="T20" fmla="*/ 24 w 57"/>
                  <a:gd name="T21" fmla="*/ 80 h 87"/>
                  <a:gd name="T22" fmla="*/ 20 w 57"/>
                  <a:gd name="T23" fmla="*/ 83 h 87"/>
                  <a:gd name="T24" fmla="*/ 15 w 57"/>
                  <a:gd name="T25" fmla="*/ 85 h 87"/>
                  <a:gd name="T26" fmla="*/ 12 w 57"/>
                  <a:gd name="T27" fmla="*/ 87 h 87"/>
                  <a:gd name="T28" fmla="*/ 8 w 57"/>
                  <a:gd name="T29" fmla="*/ 87 h 87"/>
                  <a:gd name="T30" fmla="*/ 4 w 57"/>
                  <a:gd name="T31" fmla="*/ 87 h 87"/>
                  <a:gd name="T32" fmla="*/ 0 w 57"/>
                  <a:gd name="T33" fmla="*/ 85 h 87"/>
                  <a:gd name="T34" fmla="*/ 1 w 57"/>
                  <a:gd name="T35" fmla="*/ 80 h 87"/>
                  <a:gd name="T36" fmla="*/ 4 w 57"/>
                  <a:gd name="T37" fmla="*/ 77 h 87"/>
                  <a:gd name="T38" fmla="*/ 8 w 57"/>
                  <a:gd name="T39" fmla="*/ 74 h 87"/>
                  <a:gd name="T40" fmla="*/ 10 w 57"/>
                  <a:gd name="T41" fmla="*/ 70 h 87"/>
                  <a:gd name="T42" fmla="*/ 18 w 57"/>
                  <a:gd name="T43" fmla="*/ 62 h 87"/>
                  <a:gd name="T44" fmla="*/ 25 w 57"/>
                  <a:gd name="T45" fmla="*/ 50 h 87"/>
                  <a:gd name="T46" fmla="*/ 28 w 57"/>
                  <a:gd name="T47" fmla="*/ 36 h 87"/>
                  <a:gd name="T48" fmla="*/ 25 w 57"/>
                  <a:gd name="T49" fmla="*/ 22 h 87"/>
                  <a:gd name="T50" fmla="*/ 18 w 57"/>
                  <a:gd name="T51" fmla="*/ 18 h 87"/>
                  <a:gd name="T52" fmla="*/ 10 w 57"/>
                  <a:gd name="T53" fmla="*/ 18 h 87"/>
                  <a:gd name="T54" fmla="*/ 3 w 57"/>
                  <a:gd name="T55" fmla="*/ 17 h 87"/>
                  <a:gd name="T56" fmla="*/ 0 w 57"/>
                  <a:gd name="T57" fmla="*/ 10 h 87"/>
                  <a:gd name="T58" fmla="*/ 4 w 57"/>
                  <a:gd name="T59" fmla="*/ 7 h 87"/>
                  <a:gd name="T60" fmla="*/ 7 w 57"/>
                  <a:gd name="T61" fmla="*/ 4 h 87"/>
                  <a:gd name="T62" fmla="*/ 11 w 57"/>
                  <a:gd name="T63" fmla="*/ 2 h 87"/>
                  <a:gd name="T64" fmla="*/ 16 w 57"/>
                  <a:gd name="T65" fmla="*/ 1 h 87"/>
                  <a:gd name="T66" fmla="*/ 21 w 57"/>
                  <a:gd name="T67" fmla="*/ 0 h 87"/>
                  <a:gd name="T68" fmla="*/ 25 w 57"/>
                  <a:gd name="T69" fmla="*/ 0 h 87"/>
                  <a:gd name="T70" fmla="*/ 30 w 57"/>
                  <a:gd name="T71" fmla="*/ 1 h 87"/>
                  <a:gd name="T72" fmla="*/ 34 w 57"/>
                  <a:gd name="T73" fmla="*/ 2 h 87"/>
                  <a:gd name="T74" fmla="*/ 39 w 57"/>
                  <a:gd name="T75" fmla="*/ 4 h 87"/>
                  <a:gd name="T76" fmla="*/ 44 w 57"/>
                  <a:gd name="T77" fmla="*/ 8 h 87"/>
                  <a:gd name="T78" fmla="*/ 49 w 57"/>
                  <a:gd name="T79" fmla="*/ 13 h 87"/>
                  <a:gd name="T80" fmla="*/ 53 w 57"/>
                  <a:gd name="T81" fmla="*/ 1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7" h="87">
                    <a:moveTo>
                      <a:pt x="53" y="17"/>
                    </a:moveTo>
                    <a:lnTo>
                      <a:pt x="57" y="26"/>
                    </a:lnTo>
                    <a:lnTo>
                      <a:pt x="57" y="33"/>
                    </a:lnTo>
                    <a:lnTo>
                      <a:pt x="55" y="42"/>
                    </a:lnTo>
                    <a:lnTo>
                      <a:pt x="52" y="48"/>
                    </a:lnTo>
                    <a:lnTo>
                      <a:pt x="46" y="55"/>
                    </a:lnTo>
                    <a:lnTo>
                      <a:pt x="41" y="61"/>
                    </a:lnTo>
                    <a:lnTo>
                      <a:pt x="36" y="69"/>
                    </a:lnTo>
                    <a:lnTo>
                      <a:pt x="31" y="76"/>
                    </a:lnTo>
                    <a:lnTo>
                      <a:pt x="27" y="78"/>
                    </a:lnTo>
                    <a:lnTo>
                      <a:pt x="24" y="80"/>
                    </a:lnTo>
                    <a:lnTo>
                      <a:pt x="20" y="83"/>
                    </a:lnTo>
                    <a:lnTo>
                      <a:pt x="15" y="85"/>
                    </a:lnTo>
                    <a:lnTo>
                      <a:pt x="12" y="87"/>
                    </a:lnTo>
                    <a:lnTo>
                      <a:pt x="8" y="87"/>
                    </a:lnTo>
                    <a:lnTo>
                      <a:pt x="4" y="87"/>
                    </a:lnTo>
                    <a:lnTo>
                      <a:pt x="0" y="85"/>
                    </a:lnTo>
                    <a:lnTo>
                      <a:pt x="1" y="80"/>
                    </a:lnTo>
                    <a:lnTo>
                      <a:pt x="4" y="77"/>
                    </a:lnTo>
                    <a:lnTo>
                      <a:pt x="8" y="74"/>
                    </a:lnTo>
                    <a:lnTo>
                      <a:pt x="10" y="70"/>
                    </a:lnTo>
                    <a:lnTo>
                      <a:pt x="18" y="62"/>
                    </a:lnTo>
                    <a:lnTo>
                      <a:pt x="25" y="50"/>
                    </a:lnTo>
                    <a:lnTo>
                      <a:pt x="28" y="36"/>
                    </a:lnTo>
                    <a:lnTo>
                      <a:pt x="25" y="22"/>
                    </a:lnTo>
                    <a:lnTo>
                      <a:pt x="18" y="18"/>
                    </a:lnTo>
                    <a:lnTo>
                      <a:pt x="10" y="18"/>
                    </a:lnTo>
                    <a:lnTo>
                      <a:pt x="3" y="17"/>
                    </a:lnTo>
                    <a:lnTo>
                      <a:pt x="0" y="10"/>
                    </a:lnTo>
                    <a:lnTo>
                      <a:pt x="4" y="7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6" y="1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30" y="1"/>
                    </a:lnTo>
                    <a:lnTo>
                      <a:pt x="34" y="2"/>
                    </a:lnTo>
                    <a:lnTo>
                      <a:pt x="39" y="4"/>
                    </a:lnTo>
                    <a:lnTo>
                      <a:pt x="44" y="8"/>
                    </a:lnTo>
                    <a:lnTo>
                      <a:pt x="49" y="13"/>
                    </a:lnTo>
                    <a:lnTo>
                      <a:pt x="53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47" name="Freeform 255">
                <a:extLst>
                  <a:ext uri="{FF2B5EF4-FFF2-40B4-BE49-F238E27FC236}">
                    <a16:creationId xmlns:a16="http://schemas.microsoft.com/office/drawing/2014/main" id="{3DF1F1B1-B73D-4237-8FD3-F09627E73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7" y="2894"/>
                <a:ext cx="412" cy="239"/>
              </a:xfrm>
              <a:custGeom>
                <a:avLst/>
                <a:gdLst>
                  <a:gd name="T0" fmla="*/ 368 w 412"/>
                  <a:gd name="T1" fmla="*/ 25 h 239"/>
                  <a:gd name="T2" fmla="*/ 380 w 412"/>
                  <a:gd name="T3" fmla="*/ 32 h 239"/>
                  <a:gd name="T4" fmla="*/ 391 w 412"/>
                  <a:gd name="T5" fmla="*/ 41 h 239"/>
                  <a:gd name="T6" fmla="*/ 398 w 412"/>
                  <a:gd name="T7" fmla="*/ 53 h 239"/>
                  <a:gd name="T8" fmla="*/ 404 w 412"/>
                  <a:gd name="T9" fmla="*/ 74 h 239"/>
                  <a:gd name="T10" fmla="*/ 412 w 412"/>
                  <a:gd name="T11" fmla="*/ 102 h 239"/>
                  <a:gd name="T12" fmla="*/ 410 w 412"/>
                  <a:gd name="T13" fmla="*/ 118 h 239"/>
                  <a:gd name="T14" fmla="*/ 406 w 412"/>
                  <a:gd name="T15" fmla="*/ 118 h 239"/>
                  <a:gd name="T16" fmla="*/ 399 w 412"/>
                  <a:gd name="T17" fmla="*/ 106 h 239"/>
                  <a:gd name="T18" fmla="*/ 390 w 412"/>
                  <a:gd name="T19" fmla="*/ 83 h 239"/>
                  <a:gd name="T20" fmla="*/ 377 w 412"/>
                  <a:gd name="T21" fmla="*/ 60 h 239"/>
                  <a:gd name="T22" fmla="*/ 360 w 412"/>
                  <a:gd name="T23" fmla="*/ 42 h 239"/>
                  <a:gd name="T24" fmla="*/ 333 w 412"/>
                  <a:gd name="T25" fmla="*/ 36 h 239"/>
                  <a:gd name="T26" fmla="*/ 304 w 412"/>
                  <a:gd name="T27" fmla="*/ 33 h 239"/>
                  <a:gd name="T28" fmla="*/ 275 w 412"/>
                  <a:gd name="T29" fmla="*/ 30 h 239"/>
                  <a:gd name="T30" fmla="*/ 244 w 412"/>
                  <a:gd name="T31" fmla="*/ 29 h 239"/>
                  <a:gd name="T32" fmla="*/ 215 w 412"/>
                  <a:gd name="T33" fmla="*/ 28 h 239"/>
                  <a:gd name="T34" fmla="*/ 186 w 412"/>
                  <a:gd name="T35" fmla="*/ 30 h 239"/>
                  <a:gd name="T36" fmla="*/ 158 w 412"/>
                  <a:gd name="T37" fmla="*/ 35 h 239"/>
                  <a:gd name="T38" fmla="*/ 131 w 412"/>
                  <a:gd name="T39" fmla="*/ 43 h 239"/>
                  <a:gd name="T40" fmla="*/ 103 w 412"/>
                  <a:gd name="T41" fmla="*/ 62 h 239"/>
                  <a:gd name="T42" fmla="*/ 81 w 412"/>
                  <a:gd name="T43" fmla="*/ 92 h 239"/>
                  <a:gd name="T44" fmla="*/ 62 w 412"/>
                  <a:gd name="T45" fmla="*/ 124 h 239"/>
                  <a:gd name="T46" fmla="*/ 46 w 412"/>
                  <a:gd name="T47" fmla="*/ 158 h 239"/>
                  <a:gd name="T48" fmla="*/ 30 w 412"/>
                  <a:gd name="T49" fmla="*/ 190 h 239"/>
                  <a:gd name="T50" fmla="*/ 16 w 412"/>
                  <a:gd name="T51" fmla="*/ 221 h 239"/>
                  <a:gd name="T52" fmla="*/ 6 w 412"/>
                  <a:gd name="T53" fmla="*/ 238 h 239"/>
                  <a:gd name="T54" fmla="*/ 1 w 412"/>
                  <a:gd name="T55" fmla="*/ 238 h 239"/>
                  <a:gd name="T56" fmla="*/ 2 w 412"/>
                  <a:gd name="T57" fmla="*/ 221 h 239"/>
                  <a:gd name="T58" fmla="*/ 9 w 412"/>
                  <a:gd name="T59" fmla="*/ 194 h 239"/>
                  <a:gd name="T60" fmla="*/ 17 w 412"/>
                  <a:gd name="T61" fmla="*/ 165 h 239"/>
                  <a:gd name="T62" fmla="*/ 28 w 412"/>
                  <a:gd name="T63" fmla="*/ 135 h 239"/>
                  <a:gd name="T64" fmla="*/ 40 w 412"/>
                  <a:gd name="T65" fmla="*/ 106 h 239"/>
                  <a:gd name="T66" fmla="*/ 56 w 412"/>
                  <a:gd name="T67" fmla="*/ 78 h 239"/>
                  <a:gd name="T68" fmla="*/ 73 w 412"/>
                  <a:gd name="T69" fmla="*/ 56 h 239"/>
                  <a:gd name="T70" fmla="*/ 93 w 412"/>
                  <a:gd name="T71" fmla="*/ 38 h 239"/>
                  <a:gd name="T72" fmla="*/ 115 w 412"/>
                  <a:gd name="T73" fmla="*/ 25 h 239"/>
                  <a:gd name="T74" fmla="*/ 140 w 412"/>
                  <a:gd name="T75" fmla="*/ 17 h 239"/>
                  <a:gd name="T76" fmla="*/ 170 w 412"/>
                  <a:gd name="T77" fmla="*/ 13 h 239"/>
                  <a:gd name="T78" fmla="*/ 203 w 412"/>
                  <a:gd name="T79" fmla="*/ 7 h 239"/>
                  <a:gd name="T80" fmla="*/ 236 w 412"/>
                  <a:gd name="T81" fmla="*/ 2 h 239"/>
                  <a:gd name="T82" fmla="*/ 269 w 412"/>
                  <a:gd name="T83" fmla="*/ 0 h 239"/>
                  <a:gd name="T84" fmla="*/ 296 w 412"/>
                  <a:gd name="T85" fmla="*/ 3 h 239"/>
                  <a:gd name="T86" fmla="*/ 316 w 412"/>
                  <a:gd name="T87" fmla="*/ 7 h 239"/>
                  <a:gd name="T88" fmla="*/ 335 w 412"/>
                  <a:gd name="T89" fmla="*/ 11 h 239"/>
                  <a:gd name="T90" fmla="*/ 353 w 412"/>
                  <a:gd name="T91" fmla="*/ 17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2" h="239">
                    <a:moveTo>
                      <a:pt x="363" y="20"/>
                    </a:moveTo>
                    <a:lnTo>
                      <a:pt x="368" y="25"/>
                    </a:lnTo>
                    <a:lnTo>
                      <a:pt x="374" y="28"/>
                    </a:lnTo>
                    <a:lnTo>
                      <a:pt x="380" y="32"/>
                    </a:lnTo>
                    <a:lnTo>
                      <a:pt x="385" y="37"/>
                    </a:lnTo>
                    <a:lnTo>
                      <a:pt x="391" y="41"/>
                    </a:lnTo>
                    <a:lnTo>
                      <a:pt x="395" y="46"/>
                    </a:lnTo>
                    <a:lnTo>
                      <a:pt x="398" y="53"/>
                    </a:lnTo>
                    <a:lnTo>
                      <a:pt x="399" y="60"/>
                    </a:lnTo>
                    <a:lnTo>
                      <a:pt x="404" y="74"/>
                    </a:lnTo>
                    <a:lnTo>
                      <a:pt x="409" y="88"/>
                    </a:lnTo>
                    <a:lnTo>
                      <a:pt x="412" y="102"/>
                    </a:lnTo>
                    <a:lnTo>
                      <a:pt x="412" y="117"/>
                    </a:lnTo>
                    <a:lnTo>
                      <a:pt x="410" y="118"/>
                    </a:lnTo>
                    <a:lnTo>
                      <a:pt x="408" y="119"/>
                    </a:lnTo>
                    <a:lnTo>
                      <a:pt x="406" y="118"/>
                    </a:lnTo>
                    <a:lnTo>
                      <a:pt x="404" y="118"/>
                    </a:lnTo>
                    <a:lnTo>
                      <a:pt x="399" y="106"/>
                    </a:lnTo>
                    <a:lnTo>
                      <a:pt x="394" y="95"/>
                    </a:lnTo>
                    <a:lnTo>
                      <a:pt x="390" y="83"/>
                    </a:lnTo>
                    <a:lnTo>
                      <a:pt x="383" y="71"/>
                    </a:lnTo>
                    <a:lnTo>
                      <a:pt x="377" y="60"/>
                    </a:lnTo>
                    <a:lnTo>
                      <a:pt x="369" y="50"/>
                    </a:lnTo>
                    <a:lnTo>
                      <a:pt x="360" y="42"/>
                    </a:lnTo>
                    <a:lnTo>
                      <a:pt x="347" y="37"/>
                    </a:lnTo>
                    <a:lnTo>
                      <a:pt x="333" y="36"/>
                    </a:lnTo>
                    <a:lnTo>
                      <a:pt x="318" y="34"/>
                    </a:lnTo>
                    <a:lnTo>
                      <a:pt x="304" y="33"/>
                    </a:lnTo>
                    <a:lnTo>
                      <a:pt x="289" y="32"/>
                    </a:lnTo>
                    <a:lnTo>
                      <a:pt x="275" y="30"/>
                    </a:lnTo>
                    <a:lnTo>
                      <a:pt x="259" y="29"/>
                    </a:lnTo>
                    <a:lnTo>
                      <a:pt x="244" y="29"/>
                    </a:lnTo>
                    <a:lnTo>
                      <a:pt x="230" y="28"/>
                    </a:lnTo>
                    <a:lnTo>
                      <a:pt x="215" y="28"/>
                    </a:lnTo>
                    <a:lnTo>
                      <a:pt x="201" y="29"/>
                    </a:lnTo>
                    <a:lnTo>
                      <a:pt x="186" y="30"/>
                    </a:lnTo>
                    <a:lnTo>
                      <a:pt x="172" y="32"/>
                    </a:lnTo>
                    <a:lnTo>
                      <a:pt x="158" y="35"/>
                    </a:lnTo>
                    <a:lnTo>
                      <a:pt x="144" y="39"/>
                    </a:lnTo>
                    <a:lnTo>
                      <a:pt x="131" y="43"/>
                    </a:lnTo>
                    <a:lnTo>
                      <a:pt x="118" y="49"/>
                    </a:lnTo>
                    <a:lnTo>
                      <a:pt x="103" y="62"/>
                    </a:lnTo>
                    <a:lnTo>
                      <a:pt x="91" y="76"/>
                    </a:lnTo>
                    <a:lnTo>
                      <a:pt x="81" y="92"/>
                    </a:lnTo>
                    <a:lnTo>
                      <a:pt x="71" y="107"/>
                    </a:lnTo>
                    <a:lnTo>
                      <a:pt x="62" y="124"/>
                    </a:lnTo>
                    <a:lnTo>
                      <a:pt x="55" y="142"/>
                    </a:lnTo>
                    <a:lnTo>
                      <a:pt x="46" y="158"/>
                    </a:lnTo>
                    <a:lnTo>
                      <a:pt x="38" y="175"/>
                    </a:lnTo>
                    <a:lnTo>
                      <a:pt x="30" y="190"/>
                    </a:lnTo>
                    <a:lnTo>
                      <a:pt x="24" y="206"/>
                    </a:lnTo>
                    <a:lnTo>
                      <a:pt x="16" y="221"/>
                    </a:lnTo>
                    <a:lnTo>
                      <a:pt x="8" y="237"/>
                    </a:lnTo>
                    <a:lnTo>
                      <a:pt x="6" y="238"/>
                    </a:lnTo>
                    <a:lnTo>
                      <a:pt x="3" y="239"/>
                    </a:lnTo>
                    <a:lnTo>
                      <a:pt x="1" y="238"/>
                    </a:lnTo>
                    <a:lnTo>
                      <a:pt x="0" y="236"/>
                    </a:lnTo>
                    <a:lnTo>
                      <a:pt x="2" y="221"/>
                    </a:lnTo>
                    <a:lnTo>
                      <a:pt x="5" y="208"/>
                    </a:lnTo>
                    <a:lnTo>
                      <a:pt x="9" y="194"/>
                    </a:lnTo>
                    <a:lnTo>
                      <a:pt x="12" y="181"/>
                    </a:lnTo>
                    <a:lnTo>
                      <a:pt x="17" y="165"/>
                    </a:lnTo>
                    <a:lnTo>
                      <a:pt x="23" y="151"/>
                    </a:lnTo>
                    <a:lnTo>
                      <a:pt x="28" y="135"/>
                    </a:lnTo>
                    <a:lnTo>
                      <a:pt x="34" y="121"/>
                    </a:lnTo>
                    <a:lnTo>
                      <a:pt x="40" y="106"/>
                    </a:lnTo>
                    <a:lnTo>
                      <a:pt x="47" y="92"/>
                    </a:lnTo>
                    <a:lnTo>
                      <a:pt x="56" y="78"/>
                    </a:lnTo>
                    <a:lnTo>
                      <a:pt x="65" y="66"/>
                    </a:lnTo>
                    <a:lnTo>
                      <a:pt x="73" y="56"/>
                    </a:lnTo>
                    <a:lnTo>
                      <a:pt x="83" y="46"/>
                    </a:lnTo>
                    <a:lnTo>
                      <a:pt x="93" y="38"/>
                    </a:lnTo>
                    <a:lnTo>
                      <a:pt x="103" y="31"/>
                    </a:lnTo>
                    <a:lnTo>
                      <a:pt x="115" y="25"/>
                    </a:lnTo>
                    <a:lnTo>
                      <a:pt x="127" y="20"/>
                    </a:lnTo>
                    <a:lnTo>
                      <a:pt x="140" y="17"/>
                    </a:lnTo>
                    <a:lnTo>
                      <a:pt x="153" y="15"/>
                    </a:lnTo>
                    <a:lnTo>
                      <a:pt x="170" y="13"/>
                    </a:lnTo>
                    <a:lnTo>
                      <a:pt x="186" y="10"/>
                    </a:lnTo>
                    <a:lnTo>
                      <a:pt x="203" y="7"/>
                    </a:lnTo>
                    <a:lnTo>
                      <a:pt x="220" y="4"/>
                    </a:lnTo>
                    <a:lnTo>
                      <a:pt x="236" y="2"/>
                    </a:lnTo>
                    <a:lnTo>
                      <a:pt x="253" y="1"/>
                    </a:lnTo>
                    <a:lnTo>
                      <a:pt x="269" y="0"/>
                    </a:lnTo>
                    <a:lnTo>
                      <a:pt x="287" y="1"/>
                    </a:lnTo>
                    <a:lnTo>
                      <a:pt x="296" y="3"/>
                    </a:lnTo>
                    <a:lnTo>
                      <a:pt x="306" y="6"/>
                    </a:lnTo>
                    <a:lnTo>
                      <a:pt x="316" y="7"/>
                    </a:lnTo>
                    <a:lnTo>
                      <a:pt x="325" y="9"/>
                    </a:lnTo>
                    <a:lnTo>
                      <a:pt x="335" y="11"/>
                    </a:lnTo>
                    <a:lnTo>
                      <a:pt x="344" y="14"/>
                    </a:lnTo>
                    <a:lnTo>
                      <a:pt x="353" y="17"/>
                    </a:lnTo>
                    <a:lnTo>
                      <a:pt x="363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50" name="Freeform 258">
                <a:extLst>
                  <a:ext uri="{FF2B5EF4-FFF2-40B4-BE49-F238E27FC236}">
                    <a16:creationId xmlns:a16="http://schemas.microsoft.com/office/drawing/2014/main" id="{869D7B34-7A75-4475-8744-C4E261DBF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3052"/>
                <a:ext cx="456" cy="184"/>
              </a:xfrm>
              <a:custGeom>
                <a:avLst/>
                <a:gdLst>
                  <a:gd name="T0" fmla="*/ 455 w 456"/>
                  <a:gd name="T1" fmla="*/ 41 h 184"/>
                  <a:gd name="T2" fmla="*/ 456 w 456"/>
                  <a:gd name="T3" fmla="*/ 63 h 184"/>
                  <a:gd name="T4" fmla="*/ 455 w 456"/>
                  <a:gd name="T5" fmla="*/ 77 h 184"/>
                  <a:gd name="T6" fmla="*/ 452 w 456"/>
                  <a:gd name="T7" fmla="*/ 80 h 184"/>
                  <a:gd name="T8" fmla="*/ 444 w 456"/>
                  <a:gd name="T9" fmla="*/ 81 h 184"/>
                  <a:gd name="T10" fmla="*/ 435 w 456"/>
                  <a:gd name="T11" fmla="*/ 53 h 184"/>
                  <a:gd name="T12" fmla="*/ 415 w 456"/>
                  <a:gd name="T13" fmla="*/ 32 h 184"/>
                  <a:gd name="T14" fmla="*/ 386 w 456"/>
                  <a:gd name="T15" fmla="*/ 28 h 184"/>
                  <a:gd name="T16" fmla="*/ 356 w 456"/>
                  <a:gd name="T17" fmla="*/ 30 h 184"/>
                  <a:gd name="T18" fmla="*/ 326 w 456"/>
                  <a:gd name="T19" fmla="*/ 35 h 184"/>
                  <a:gd name="T20" fmla="*/ 297 w 456"/>
                  <a:gd name="T21" fmla="*/ 40 h 184"/>
                  <a:gd name="T22" fmla="*/ 263 w 456"/>
                  <a:gd name="T23" fmla="*/ 47 h 184"/>
                  <a:gd name="T24" fmla="*/ 229 w 456"/>
                  <a:gd name="T25" fmla="*/ 54 h 184"/>
                  <a:gd name="T26" fmla="*/ 194 w 456"/>
                  <a:gd name="T27" fmla="*/ 60 h 184"/>
                  <a:gd name="T28" fmla="*/ 158 w 456"/>
                  <a:gd name="T29" fmla="*/ 64 h 184"/>
                  <a:gd name="T30" fmla="*/ 138 w 456"/>
                  <a:gd name="T31" fmla="*/ 70 h 184"/>
                  <a:gd name="T32" fmla="*/ 118 w 456"/>
                  <a:gd name="T33" fmla="*/ 76 h 184"/>
                  <a:gd name="T34" fmla="*/ 97 w 456"/>
                  <a:gd name="T35" fmla="*/ 82 h 184"/>
                  <a:gd name="T36" fmla="*/ 76 w 456"/>
                  <a:gd name="T37" fmla="*/ 87 h 184"/>
                  <a:gd name="T38" fmla="*/ 56 w 456"/>
                  <a:gd name="T39" fmla="*/ 100 h 184"/>
                  <a:gd name="T40" fmla="*/ 37 w 456"/>
                  <a:gd name="T41" fmla="*/ 116 h 184"/>
                  <a:gd name="T42" fmla="*/ 23 w 456"/>
                  <a:gd name="T43" fmla="*/ 136 h 184"/>
                  <a:gd name="T44" fmla="*/ 16 w 456"/>
                  <a:gd name="T45" fmla="*/ 159 h 184"/>
                  <a:gd name="T46" fmla="*/ 13 w 456"/>
                  <a:gd name="T47" fmla="*/ 172 h 184"/>
                  <a:gd name="T48" fmla="*/ 6 w 456"/>
                  <a:gd name="T49" fmla="*/ 184 h 184"/>
                  <a:gd name="T50" fmla="*/ 1 w 456"/>
                  <a:gd name="T51" fmla="*/ 146 h 184"/>
                  <a:gd name="T52" fmla="*/ 6 w 456"/>
                  <a:gd name="T53" fmla="*/ 108 h 184"/>
                  <a:gd name="T54" fmla="*/ 12 w 456"/>
                  <a:gd name="T55" fmla="*/ 94 h 184"/>
                  <a:gd name="T56" fmla="*/ 20 w 456"/>
                  <a:gd name="T57" fmla="*/ 82 h 184"/>
                  <a:gd name="T58" fmla="*/ 32 w 456"/>
                  <a:gd name="T59" fmla="*/ 72 h 184"/>
                  <a:gd name="T60" fmla="*/ 44 w 456"/>
                  <a:gd name="T61" fmla="*/ 63 h 184"/>
                  <a:gd name="T62" fmla="*/ 52 w 456"/>
                  <a:gd name="T63" fmla="*/ 38 h 184"/>
                  <a:gd name="T64" fmla="*/ 64 w 456"/>
                  <a:gd name="T65" fmla="*/ 15 h 184"/>
                  <a:gd name="T66" fmla="*/ 68 w 456"/>
                  <a:gd name="T67" fmla="*/ 14 h 184"/>
                  <a:gd name="T68" fmla="*/ 70 w 456"/>
                  <a:gd name="T69" fmla="*/ 17 h 184"/>
                  <a:gd name="T70" fmla="*/ 70 w 456"/>
                  <a:gd name="T71" fmla="*/ 36 h 184"/>
                  <a:gd name="T72" fmla="*/ 76 w 456"/>
                  <a:gd name="T73" fmla="*/ 53 h 184"/>
                  <a:gd name="T74" fmla="*/ 93 w 456"/>
                  <a:gd name="T75" fmla="*/ 49 h 184"/>
                  <a:gd name="T76" fmla="*/ 111 w 456"/>
                  <a:gd name="T77" fmla="*/ 45 h 184"/>
                  <a:gd name="T78" fmla="*/ 128 w 456"/>
                  <a:gd name="T79" fmla="*/ 43 h 184"/>
                  <a:gd name="T80" fmla="*/ 146 w 456"/>
                  <a:gd name="T81" fmla="*/ 43 h 184"/>
                  <a:gd name="T82" fmla="*/ 168 w 456"/>
                  <a:gd name="T83" fmla="*/ 41 h 184"/>
                  <a:gd name="T84" fmla="*/ 189 w 456"/>
                  <a:gd name="T85" fmla="*/ 36 h 184"/>
                  <a:gd name="T86" fmla="*/ 211 w 456"/>
                  <a:gd name="T87" fmla="*/ 33 h 184"/>
                  <a:gd name="T88" fmla="*/ 233 w 456"/>
                  <a:gd name="T89" fmla="*/ 28 h 184"/>
                  <a:gd name="T90" fmla="*/ 255 w 456"/>
                  <a:gd name="T91" fmla="*/ 24 h 184"/>
                  <a:gd name="T92" fmla="*/ 277 w 456"/>
                  <a:gd name="T93" fmla="*/ 19 h 184"/>
                  <a:gd name="T94" fmla="*/ 298 w 456"/>
                  <a:gd name="T95" fmla="*/ 15 h 184"/>
                  <a:gd name="T96" fmla="*/ 320 w 456"/>
                  <a:gd name="T97" fmla="*/ 11 h 184"/>
                  <a:gd name="T98" fmla="*/ 355 w 456"/>
                  <a:gd name="T99" fmla="*/ 5 h 184"/>
                  <a:gd name="T100" fmla="*/ 393 w 456"/>
                  <a:gd name="T101" fmla="*/ 0 h 184"/>
                  <a:gd name="T102" fmla="*/ 426 w 456"/>
                  <a:gd name="T103" fmla="*/ 4 h 184"/>
                  <a:gd name="T104" fmla="*/ 451 w 456"/>
                  <a:gd name="T105" fmla="*/ 3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56" h="184">
                    <a:moveTo>
                      <a:pt x="451" y="30"/>
                    </a:moveTo>
                    <a:lnTo>
                      <a:pt x="455" y="41"/>
                    </a:lnTo>
                    <a:lnTo>
                      <a:pt x="456" y="52"/>
                    </a:lnTo>
                    <a:lnTo>
                      <a:pt x="456" y="63"/>
                    </a:lnTo>
                    <a:lnTo>
                      <a:pt x="456" y="75"/>
                    </a:lnTo>
                    <a:lnTo>
                      <a:pt x="455" y="77"/>
                    </a:lnTo>
                    <a:lnTo>
                      <a:pt x="454" y="79"/>
                    </a:lnTo>
                    <a:lnTo>
                      <a:pt x="452" y="80"/>
                    </a:lnTo>
                    <a:lnTo>
                      <a:pt x="450" y="81"/>
                    </a:lnTo>
                    <a:lnTo>
                      <a:pt x="444" y="81"/>
                    </a:lnTo>
                    <a:lnTo>
                      <a:pt x="440" y="68"/>
                    </a:lnTo>
                    <a:lnTo>
                      <a:pt x="435" y="53"/>
                    </a:lnTo>
                    <a:lnTo>
                      <a:pt x="428" y="41"/>
                    </a:lnTo>
                    <a:lnTo>
                      <a:pt x="415" y="32"/>
                    </a:lnTo>
                    <a:lnTo>
                      <a:pt x="401" y="29"/>
                    </a:lnTo>
                    <a:lnTo>
                      <a:pt x="386" y="28"/>
                    </a:lnTo>
                    <a:lnTo>
                      <a:pt x="371" y="29"/>
                    </a:lnTo>
                    <a:lnTo>
                      <a:pt x="356" y="30"/>
                    </a:lnTo>
                    <a:lnTo>
                      <a:pt x="342" y="32"/>
                    </a:lnTo>
                    <a:lnTo>
                      <a:pt x="326" y="35"/>
                    </a:lnTo>
                    <a:lnTo>
                      <a:pt x="312" y="38"/>
                    </a:lnTo>
                    <a:lnTo>
                      <a:pt x="297" y="40"/>
                    </a:lnTo>
                    <a:lnTo>
                      <a:pt x="280" y="44"/>
                    </a:lnTo>
                    <a:lnTo>
                      <a:pt x="263" y="47"/>
                    </a:lnTo>
                    <a:lnTo>
                      <a:pt x="245" y="51"/>
                    </a:lnTo>
                    <a:lnTo>
                      <a:pt x="229" y="54"/>
                    </a:lnTo>
                    <a:lnTo>
                      <a:pt x="211" y="57"/>
                    </a:lnTo>
                    <a:lnTo>
                      <a:pt x="194" y="60"/>
                    </a:lnTo>
                    <a:lnTo>
                      <a:pt x="176" y="62"/>
                    </a:lnTo>
                    <a:lnTo>
                      <a:pt x="158" y="64"/>
                    </a:lnTo>
                    <a:lnTo>
                      <a:pt x="148" y="67"/>
                    </a:lnTo>
                    <a:lnTo>
                      <a:pt x="138" y="70"/>
                    </a:lnTo>
                    <a:lnTo>
                      <a:pt x="127" y="73"/>
                    </a:lnTo>
                    <a:lnTo>
                      <a:pt x="118" y="76"/>
                    </a:lnTo>
                    <a:lnTo>
                      <a:pt x="108" y="79"/>
                    </a:lnTo>
                    <a:lnTo>
                      <a:pt x="97" y="82"/>
                    </a:lnTo>
                    <a:lnTo>
                      <a:pt x="87" y="85"/>
                    </a:lnTo>
                    <a:lnTo>
                      <a:pt x="76" y="87"/>
                    </a:lnTo>
                    <a:lnTo>
                      <a:pt x="66" y="92"/>
                    </a:lnTo>
                    <a:lnTo>
                      <a:pt x="56" y="100"/>
                    </a:lnTo>
                    <a:lnTo>
                      <a:pt x="45" y="107"/>
                    </a:lnTo>
                    <a:lnTo>
                      <a:pt x="37" y="116"/>
                    </a:lnTo>
                    <a:lnTo>
                      <a:pt x="29" y="126"/>
                    </a:lnTo>
                    <a:lnTo>
                      <a:pt x="23" y="136"/>
                    </a:lnTo>
                    <a:lnTo>
                      <a:pt x="18" y="147"/>
                    </a:lnTo>
                    <a:lnTo>
                      <a:pt x="16" y="159"/>
                    </a:lnTo>
                    <a:lnTo>
                      <a:pt x="15" y="166"/>
                    </a:lnTo>
                    <a:lnTo>
                      <a:pt x="13" y="172"/>
                    </a:lnTo>
                    <a:lnTo>
                      <a:pt x="11" y="179"/>
                    </a:lnTo>
                    <a:lnTo>
                      <a:pt x="6" y="184"/>
                    </a:lnTo>
                    <a:lnTo>
                      <a:pt x="0" y="165"/>
                    </a:lnTo>
                    <a:lnTo>
                      <a:pt x="1" y="146"/>
                    </a:lnTo>
                    <a:lnTo>
                      <a:pt x="5" y="128"/>
                    </a:lnTo>
                    <a:lnTo>
                      <a:pt x="6" y="108"/>
                    </a:lnTo>
                    <a:lnTo>
                      <a:pt x="8" y="101"/>
                    </a:lnTo>
                    <a:lnTo>
                      <a:pt x="12" y="94"/>
                    </a:lnTo>
                    <a:lnTo>
                      <a:pt x="15" y="88"/>
                    </a:lnTo>
                    <a:lnTo>
                      <a:pt x="20" y="82"/>
                    </a:lnTo>
                    <a:lnTo>
                      <a:pt x="26" y="76"/>
                    </a:lnTo>
                    <a:lnTo>
                      <a:pt x="32" y="72"/>
                    </a:lnTo>
                    <a:lnTo>
                      <a:pt x="38" y="67"/>
                    </a:lnTo>
                    <a:lnTo>
                      <a:pt x="44" y="63"/>
                    </a:lnTo>
                    <a:lnTo>
                      <a:pt x="47" y="50"/>
                    </a:lnTo>
                    <a:lnTo>
                      <a:pt x="52" y="38"/>
                    </a:lnTo>
                    <a:lnTo>
                      <a:pt x="58" y="26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68" y="14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1" y="27"/>
                    </a:lnTo>
                    <a:lnTo>
                      <a:pt x="70" y="36"/>
                    </a:lnTo>
                    <a:lnTo>
                      <a:pt x="71" y="46"/>
                    </a:lnTo>
                    <a:lnTo>
                      <a:pt x="76" y="53"/>
                    </a:lnTo>
                    <a:lnTo>
                      <a:pt x="85" y="51"/>
                    </a:lnTo>
                    <a:lnTo>
                      <a:pt x="93" y="49"/>
                    </a:lnTo>
                    <a:lnTo>
                      <a:pt x="102" y="47"/>
                    </a:lnTo>
                    <a:lnTo>
                      <a:pt x="111" y="45"/>
                    </a:lnTo>
                    <a:lnTo>
                      <a:pt x="119" y="44"/>
                    </a:lnTo>
                    <a:lnTo>
                      <a:pt x="128" y="43"/>
                    </a:lnTo>
                    <a:lnTo>
                      <a:pt x="137" y="42"/>
                    </a:lnTo>
                    <a:lnTo>
                      <a:pt x="146" y="43"/>
                    </a:lnTo>
                    <a:lnTo>
                      <a:pt x="157" y="42"/>
                    </a:lnTo>
                    <a:lnTo>
                      <a:pt x="168" y="41"/>
                    </a:lnTo>
                    <a:lnTo>
                      <a:pt x="179" y="39"/>
                    </a:lnTo>
                    <a:lnTo>
                      <a:pt x="189" y="36"/>
                    </a:lnTo>
                    <a:lnTo>
                      <a:pt x="201" y="35"/>
                    </a:lnTo>
                    <a:lnTo>
                      <a:pt x="211" y="33"/>
                    </a:lnTo>
                    <a:lnTo>
                      <a:pt x="223" y="31"/>
                    </a:lnTo>
                    <a:lnTo>
                      <a:pt x="233" y="28"/>
                    </a:lnTo>
                    <a:lnTo>
                      <a:pt x="244" y="26"/>
                    </a:lnTo>
                    <a:lnTo>
                      <a:pt x="255" y="24"/>
                    </a:lnTo>
                    <a:lnTo>
                      <a:pt x="266" y="22"/>
                    </a:lnTo>
                    <a:lnTo>
                      <a:pt x="277" y="19"/>
                    </a:lnTo>
                    <a:lnTo>
                      <a:pt x="288" y="17"/>
                    </a:lnTo>
                    <a:lnTo>
                      <a:pt x="298" y="15"/>
                    </a:lnTo>
                    <a:lnTo>
                      <a:pt x="310" y="13"/>
                    </a:lnTo>
                    <a:lnTo>
                      <a:pt x="320" y="11"/>
                    </a:lnTo>
                    <a:lnTo>
                      <a:pt x="337" y="8"/>
                    </a:lnTo>
                    <a:lnTo>
                      <a:pt x="355" y="5"/>
                    </a:lnTo>
                    <a:lnTo>
                      <a:pt x="374" y="2"/>
                    </a:lnTo>
                    <a:lnTo>
                      <a:pt x="393" y="0"/>
                    </a:lnTo>
                    <a:lnTo>
                      <a:pt x="410" y="0"/>
                    </a:lnTo>
                    <a:lnTo>
                      <a:pt x="426" y="4"/>
                    </a:lnTo>
                    <a:lnTo>
                      <a:pt x="439" y="14"/>
                    </a:lnTo>
                    <a:lnTo>
                      <a:pt x="451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0855" name="Group 263">
              <a:extLst>
                <a:ext uri="{FF2B5EF4-FFF2-40B4-BE49-F238E27FC236}">
                  <a16:creationId xmlns:a16="http://schemas.microsoft.com/office/drawing/2014/main" id="{68BBF512-FC20-4D9A-9567-0101B9B1FEB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471458" y="4584753"/>
              <a:ext cx="849313" cy="1250951"/>
              <a:chOff x="1776" y="2538"/>
              <a:chExt cx="590" cy="788"/>
            </a:xfrm>
          </p:grpSpPr>
          <p:sp>
            <p:nvSpPr>
              <p:cNvPr id="110748" name="Freeform 156">
                <a:extLst>
                  <a:ext uri="{FF2B5EF4-FFF2-40B4-BE49-F238E27FC236}">
                    <a16:creationId xmlns:a16="http://schemas.microsoft.com/office/drawing/2014/main" id="{6BB91350-30D9-4EEB-8462-3B521D484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3073"/>
                <a:ext cx="508" cy="253"/>
              </a:xfrm>
              <a:custGeom>
                <a:avLst/>
                <a:gdLst>
                  <a:gd name="T0" fmla="*/ 227 w 508"/>
                  <a:gd name="T1" fmla="*/ 8 h 253"/>
                  <a:gd name="T2" fmla="*/ 254 w 508"/>
                  <a:gd name="T3" fmla="*/ 9 h 253"/>
                  <a:gd name="T4" fmla="*/ 282 w 508"/>
                  <a:gd name="T5" fmla="*/ 10 h 253"/>
                  <a:gd name="T6" fmla="*/ 307 w 508"/>
                  <a:gd name="T7" fmla="*/ 10 h 253"/>
                  <a:gd name="T8" fmla="*/ 329 w 508"/>
                  <a:gd name="T9" fmla="*/ 10 h 253"/>
                  <a:gd name="T10" fmla="*/ 354 w 508"/>
                  <a:gd name="T11" fmla="*/ 12 h 253"/>
                  <a:gd name="T12" fmla="*/ 378 w 508"/>
                  <a:gd name="T13" fmla="*/ 15 h 253"/>
                  <a:gd name="T14" fmla="*/ 399 w 508"/>
                  <a:gd name="T15" fmla="*/ 20 h 253"/>
                  <a:gd name="T16" fmla="*/ 414 w 508"/>
                  <a:gd name="T17" fmla="*/ 24 h 253"/>
                  <a:gd name="T18" fmla="*/ 426 w 508"/>
                  <a:gd name="T19" fmla="*/ 30 h 253"/>
                  <a:gd name="T20" fmla="*/ 436 w 508"/>
                  <a:gd name="T21" fmla="*/ 36 h 253"/>
                  <a:gd name="T22" fmla="*/ 446 w 508"/>
                  <a:gd name="T23" fmla="*/ 44 h 253"/>
                  <a:gd name="T24" fmla="*/ 459 w 508"/>
                  <a:gd name="T25" fmla="*/ 56 h 253"/>
                  <a:gd name="T26" fmla="*/ 475 w 508"/>
                  <a:gd name="T27" fmla="*/ 70 h 253"/>
                  <a:gd name="T28" fmla="*/ 486 w 508"/>
                  <a:gd name="T29" fmla="*/ 96 h 253"/>
                  <a:gd name="T30" fmla="*/ 498 w 508"/>
                  <a:gd name="T31" fmla="*/ 126 h 253"/>
                  <a:gd name="T32" fmla="*/ 500 w 508"/>
                  <a:gd name="T33" fmla="*/ 147 h 253"/>
                  <a:gd name="T34" fmla="*/ 502 w 508"/>
                  <a:gd name="T35" fmla="*/ 170 h 253"/>
                  <a:gd name="T36" fmla="*/ 506 w 508"/>
                  <a:gd name="T37" fmla="*/ 191 h 253"/>
                  <a:gd name="T38" fmla="*/ 508 w 508"/>
                  <a:gd name="T39" fmla="*/ 219 h 253"/>
                  <a:gd name="T40" fmla="*/ 506 w 508"/>
                  <a:gd name="T41" fmla="*/ 234 h 253"/>
                  <a:gd name="T42" fmla="*/ 489 w 508"/>
                  <a:gd name="T43" fmla="*/ 248 h 253"/>
                  <a:gd name="T44" fmla="*/ 469 w 508"/>
                  <a:gd name="T45" fmla="*/ 253 h 253"/>
                  <a:gd name="T46" fmla="*/ 436 w 508"/>
                  <a:gd name="T47" fmla="*/ 251 h 253"/>
                  <a:gd name="T48" fmla="*/ 400 w 508"/>
                  <a:gd name="T49" fmla="*/ 247 h 253"/>
                  <a:gd name="T50" fmla="*/ 373 w 508"/>
                  <a:gd name="T51" fmla="*/ 243 h 253"/>
                  <a:gd name="T52" fmla="*/ 362 w 508"/>
                  <a:gd name="T53" fmla="*/ 243 h 253"/>
                  <a:gd name="T54" fmla="*/ 342 w 508"/>
                  <a:gd name="T55" fmla="*/ 241 h 253"/>
                  <a:gd name="T56" fmla="*/ 316 w 508"/>
                  <a:gd name="T57" fmla="*/ 240 h 253"/>
                  <a:gd name="T58" fmla="*/ 293 w 508"/>
                  <a:gd name="T59" fmla="*/ 239 h 253"/>
                  <a:gd name="T60" fmla="*/ 280 w 508"/>
                  <a:gd name="T61" fmla="*/ 239 h 253"/>
                  <a:gd name="T62" fmla="*/ 262 w 508"/>
                  <a:gd name="T63" fmla="*/ 238 h 253"/>
                  <a:gd name="T64" fmla="*/ 244 w 508"/>
                  <a:gd name="T65" fmla="*/ 236 h 253"/>
                  <a:gd name="T66" fmla="*/ 226 w 508"/>
                  <a:gd name="T67" fmla="*/ 235 h 253"/>
                  <a:gd name="T68" fmla="*/ 214 w 508"/>
                  <a:gd name="T69" fmla="*/ 237 h 253"/>
                  <a:gd name="T70" fmla="*/ 196 w 508"/>
                  <a:gd name="T71" fmla="*/ 237 h 253"/>
                  <a:gd name="T72" fmla="*/ 177 w 508"/>
                  <a:gd name="T73" fmla="*/ 238 h 253"/>
                  <a:gd name="T74" fmla="*/ 162 w 508"/>
                  <a:gd name="T75" fmla="*/ 238 h 253"/>
                  <a:gd name="T76" fmla="*/ 149 w 508"/>
                  <a:gd name="T77" fmla="*/ 240 h 253"/>
                  <a:gd name="T78" fmla="*/ 131 w 508"/>
                  <a:gd name="T79" fmla="*/ 241 h 253"/>
                  <a:gd name="T80" fmla="*/ 110 w 508"/>
                  <a:gd name="T81" fmla="*/ 241 h 253"/>
                  <a:gd name="T82" fmla="*/ 94 w 508"/>
                  <a:gd name="T83" fmla="*/ 241 h 253"/>
                  <a:gd name="T84" fmla="*/ 85 w 508"/>
                  <a:gd name="T85" fmla="*/ 241 h 253"/>
                  <a:gd name="T86" fmla="*/ 70 w 508"/>
                  <a:gd name="T87" fmla="*/ 243 h 253"/>
                  <a:gd name="T88" fmla="*/ 52 w 508"/>
                  <a:gd name="T89" fmla="*/ 245 h 253"/>
                  <a:gd name="T90" fmla="*/ 32 w 508"/>
                  <a:gd name="T91" fmla="*/ 242 h 253"/>
                  <a:gd name="T92" fmla="*/ 11 w 508"/>
                  <a:gd name="T93" fmla="*/ 227 h 253"/>
                  <a:gd name="T94" fmla="*/ 1 w 508"/>
                  <a:gd name="T95" fmla="*/ 204 h 253"/>
                  <a:gd name="T96" fmla="*/ 1 w 508"/>
                  <a:gd name="T97" fmla="*/ 174 h 253"/>
                  <a:gd name="T98" fmla="*/ 6 w 508"/>
                  <a:gd name="T99" fmla="*/ 113 h 253"/>
                  <a:gd name="T100" fmla="*/ 11 w 508"/>
                  <a:gd name="T101" fmla="*/ 63 h 253"/>
                  <a:gd name="T102" fmla="*/ 27 w 508"/>
                  <a:gd name="T103" fmla="*/ 25 h 253"/>
                  <a:gd name="T104" fmla="*/ 40 w 508"/>
                  <a:gd name="T105" fmla="*/ 12 h 253"/>
                  <a:gd name="T106" fmla="*/ 54 w 508"/>
                  <a:gd name="T107" fmla="*/ 7 h 253"/>
                  <a:gd name="T108" fmla="*/ 72 w 508"/>
                  <a:gd name="T109" fmla="*/ 3 h 253"/>
                  <a:gd name="T110" fmla="*/ 90 w 508"/>
                  <a:gd name="T111" fmla="*/ 0 h 253"/>
                  <a:gd name="T112" fmla="*/ 110 w 508"/>
                  <a:gd name="T113" fmla="*/ 0 h 253"/>
                  <a:gd name="T114" fmla="*/ 141 w 508"/>
                  <a:gd name="T115" fmla="*/ 2 h 253"/>
                  <a:gd name="T116" fmla="*/ 176 w 508"/>
                  <a:gd name="T117" fmla="*/ 4 h 253"/>
                  <a:gd name="T118" fmla="*/ 205 w 508"/>
                  <a:gd name="T119" fmla="*/ 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8" h="253">
                    <a:moveTo>
                      <a:pt x="215" y="7"/>
                    </a:moveTo>
                    <a:lnTo>
                      <a:pt x="227" y="8"/>
                    </a:lnTo>
                    <a:lnTo>
                      <a:pt x="239" y="8"/>
                    </a:lnTo>
                    <a:lnTo>
                      <a:pt x="254" y="9"/>
                    </a:lnTo>
                    <a:lnTo>
                      <a:pt x="267" y="9"/>
                    </a:lnTo>
                    <a:lnTo>
                      <a:pt x="282" y="10"/>
                    </a:lnTo>
                    <a:lnTo>
                      <a:pt x="294" y="10"/>
                    </a:lnTo>
                    <a:lnTo>
                      <a:pt x="307" y="10"/>
                    </a:lnTo>
                    <a:lnTo>
                      <a:pt x="318" y="10"/>
                    </a:lnTo>
                    <a:lnTo>
                      <a:pt x="329" y="10"/>
                    </a:lnTo>
                    <a:lnTo>
                      <a:pt x="341" y="11"/>
                    </a:lnTo>
                    <a:lnTo>
                      <a:pt x="354" y="12"/>
                    </a:lnTo>
                    <a:lnTo>
                      <a:pt x="366" y="14"/>
                    </a:lnTo>
                    <a:lnTo>
                      <a:pt x="378" y="15"/>
                    </a:lnTo>
                    <a:lnTo>
                      <a:pt x="390" y="18"/>
                    </a:lnTo>
                    <a:lnTo>
                      <a:pt x="399" y="20"/>
                    </a:lnTo>
                    <a:lnTo>
                      <a:pt x="407" y="22"/>
                    </a:lnTo>
                    <a:lnTo>
                      <a:pt x="414" y="24"/>
                    </a:lnTo>
                    <a:lnTo>
                      <a:pt x="420" y="27"/>
                    </a:lnTo>
                    <a:lnTo>
                      <a:pt x="426" y="30"/>
                    </a:lnTo>
                    <a:lnTo>
                      <a:pt x="431" y="33"/>
                    </a:lnTo>
                    <a:lnTo>
                      <a:pt x="436" y="36"/>
                    </a:lnTo>
                    <a:lnTo>
                      <a:pt x="442" y="40"/>
                    </a:lnTo>
                    <a:lnTo>
                      <a:pt x="446" y="44"/>
                    </a:lnTo>
                    <a:lnTo>
                      <a:pt x="451" y="49"/>
                    </a:lnTo>
                    <a:lnTo>
                      <a:pt x="459" y="56"/>
                    </a:lnTo>
                    <a:lnTo>
                      <a:pt x="468" y="63"/>
                    </a:lnTo>
                    <a:lnTo>
                      <a:pt x="475" y="70"/>
                    </a:lnTo>
                    <a:lnTo>
                      <a:pt x="481" y="82"/>
                    </a:lnTo>
                    <a:lnTo>
                      <a:pt x="486" y="96"/>
                    </a:lnTo>
                    <a:lnTo>
                      <a:pt x="492" y="112"/>
                    </a:lnTo>
                    <a:lnTo>
                      <a:pt x="498" y="126"/>
                    </a:lnTo>
                    <a:lnTo>
                      <a:pt x="500" y="138"/>
                    </a:lnTo>
                    <a:lnTo>
                      <a:pt x="500" y="147"/>
                    </a:lnTo>
                    <a:lnTo>
                      <a:pt x="501" y="158"/>
                    </a:lnTo>
                    <a:lnTo>
                      <a:pt x="502" y="170"/>
                    </a:lnTo>
                    <a:lnTo>
                      <a:pt x="504" y="179"/>
                    </a:lnTo>
                    <a:lnTo>
                      <a:pt x="506" y="191"/>
                    </a:lnTo>
                    <a:lnTo>
                      <a:pt x="508" y="205"/>
                    </a:lnTo>
                    <a:lnTo>
                      <a:pt x="508" y="219"/>
                    </a:lnTo>
                    <a:lnTo>
                      <a:pt x="508" y="228"/>
                    </a:lnTo>
                    <a:lnTo>
                      <a:pt x="506" y="234"/>
                    </a:lnTo>
                    <a:lnTo>
                      <a:pt x="500" y="241"/>
                    </a:lnTo>
                    <a:lnTo>
                      <a:pt x="489" y="248"/>
                    </a:lnTo>
                    <a:lnTo>
                      <a:pt x="478" y="252"/>
                    </a:lnTo>
                    <a:lnTo>
                      <a:pt x="469" y="253"/>
                    </a:lnTo>
                    <a:lnTo>
                      <a:pt x="454" y="252"/>
                    </a:lnTo>
                    <a:lnTo>
                      <a:pt x="436" y="251"/>
                    </a:lnTo>
                    <a:lnTo>
                      <a:pt x="418" y="249"/>
                    </a:lnTo>
                    <a:lnTo>
                      <a:pt x="400" y="247"/>
                    </a:lnTo>
                    <a:lnTo>
                      <a:pt x="385" y="245"/>
                    </a:lnTo>
                    <a:lnTo>
                      <a:pt x="373" y="243"/>
                    </a:lnTo>
                    <a:lnTo>
                      <a:pt x="367" y="243"/>
                    </a:lnTo>
                    <a:lnTo>
                      <a:pt x="362" y="243"/>
                    </a:lnTo>
                    <a:lnTo>
                      <a:pt x="354" y="242"/>
                    </a:lnTo>
                    <a:lnTo>
                      <a:pt x="342" y="241"/>
                    </a:lnTo>
                    <a:lnTo>
                      <a:pt x="330" y="241"/>
                    </a:lnTo>
                    <a:lnTo>
                      <a:pt x="316" y="240"/>
                    </a:lnTo>
                    <a:lnTo>
                      <a:pt x="305" y="239"/>
                    </a:lnTo>
                    <a:lnTo>
                      <a:pt x="293" y="239"/>
                    </a:lnTo>
                    <a:lnTo>
                      <a:pt x="286" y="239"/>
                    </a:lnTo>
                    <a:lnTo>
                      <a:pt x="280" y="239"/>
                    </a:lnTo>
                    <a:lnTo>
                      <a:pt x="272" y="239"/>
                    </a:lnTo>
                    <a:lnTo>
                      <a:pt x="262" y="238"/>
                    </a:lnTo>
                    <a:lnTo>
                      <a:pt x="253" y="237"/>
                    </a:lnTo>
                    <a:lnTo>
                      <a:pt x="244" y="236"/>
                    </a:lnTo>
                    <a:lnTo>
                      <a:pt x="234" y="235"/>
                    </a:lnTo>
                    <a:lnTo>
                      <a:pt x="226" y="235"/>
                    </a:lnTo>
                    <a:lnTo>
                      <a:pt x="220" y="236"/>
                    </a:lnTo>
                    <a:lnTo>
                      <a:pt x="214" y="237"/>
                    </a:lnTo>
                    <a:lnTo>
                      <a:pt x="205" y="237"/>
                    </a:lnTo>
                    <a:lnTo>
                      <a:pt x="196" y="237"/>
                    </a:lnTo>
                    <a:lnTo>
                      <a:pt x="187" y="237"/>
                    </a:lnTo>
                    <a:lnTo>
                      <a:pt x="177" y="238"/>
                    </a:lnTo>
                    <a:lnTo>
                      <a:pt x="169" y="238"/>
                    </a:lnTo>
                    <a:lnTo>
                      <a:pt x="162" y="238"/>
                    </a:lnTo>
                    <a:lnTo>
                      <a:pt x="155" y="239"/>
                    </a:lnTo>
                    <a:lnTo>
                      <a:pt x="149" y="240"/>
                    </a:lnTo>
                    <a:lnTo>
                      <a:pt x="141" y="241"/>
                    </a:lnTo>
                    <a:lnTo>
                      <a:pt x="131" y="241"/>
                    </a:lnTo>
                    <a:lnTo>
                      <a:pt x="120" y="241"/>
                    </a:lnTo>
                    <a:lnTo>
                      <a:pt x="110" y="241"/>
                    </a:lnTo>
                    <a:lnTo>
                      <a:pt x="102" y="241"/>
                    </a:lnTo>
                    <a:lnTo>
                      <a:pt x="94" y="241"/>
                    </a:lnTo>
                    <a:lnTo>
                      <a:pt x="89" y="241"/>
                    </a:lnTo>
                    <a:lnTo>
                      <a:pt x="85" y="241"/>
                    </a:lnTo>
                    <a:lnTo>
                      <a:pt x="79" y="242"/>
                    </a:lnTo>
                    <a:lnTo>
                      <a:pt x="70" y="243"/>
                    </a:lnTo>
                    <a:lnTo>
                      <a:pt x="61" y="244"/>
                    </a:lnTo>
                    <a:lnTo>
                      <a:pt x="52" y="245"/>
                    </a:lnTo>
                    <a:lnTo>
                      <a:pt x="43" y="244"/>
                    </a:lnTo>
                    <a:lnTo>
                      <a:pt x="32" y="242"/>
                    </a:lnTo>
                    <a:lnTo>
                      <a:pt x="24" y="238"/>
                    </a:lnTo>
                    <a:lnTo>
                      <a:pt x="11" y="227"/>
                    </a:lnTo>
                    <a:lnTo>
                      <a:pt x="4" y="215"/>
                    </a:lnTo>
                    <a:lnTo>
                      <a:pt x="1" y="204"/>
                    </a:lnTo>
                    <a:lnTo>
                      <a:pt x="0" y="193"/>
                    </a:lnTo>
                    <a:lnTo>
                      <a:pt x="1" y="174"/>
                    </a:lnTo>
                    <a:lnTo>
                      <a:pt x="3" y="145"/>
                    </a:lnTo>
                    <a:lnTo>
                      <a:pt x="6" y="113"/>
                    </a:lnTo>
                    <a:lnTo>
                      <a:pt x="8" y="86"/>
                    </a:lnTo>
                    <a:lnTo>
                      <a:pt x="11" y="63"/>
                    </a:lnTo>
                    <a:lnTo>
                      <a:pt x="19" y="41"/>
                    </a:lnTo>
                    <a:lnTo>
                      <a:pt x="27" y="25"/>
                    </a:lnTo>
                    <a:lnTo>
                      <a:pt x="35" y="15"/>
                    </a:lnTo>
                    <a:lnTo>
                      <a:pt x="40" y="12"/>
                    </a:lnTo>
                    <a:lnTo>
                      <a:pt x="47" y="10"/>
                    </a:lnTo>
                    <a:lnTo>
                      <a:pt x="54" y="7"/>
                    </a:lnTo>
                    <a:lnTo>
                      <a:pt x="62" y="5"/>
                    </a:lnTo>
                    <a:lnTo>
                      <a:pt x="72" y="3"/>
                    </a:lnTo>
                    <a:lnTo>
                      <a:pt x="81" y="1"/>
                    </a:lnTo>
                    <a:lnTo>
                      <a:pt x="90" y="0"/>
                    </a:lnTo>
                    <a:lnTo>
                      <a:pt x="98" y="0"/>
                    </a:lnTo>
                    <a:lnTo>
                      <a:pt x="110" y="0"/>
                    </a:lnTo>
                    <a:lnTo>
                      <a:pt x="124" y="1"/>
                    </a:lnTo>
                    <a:lnTo>
                      <a:pt x="141" y="2"/>
                    </a:lnTo>
                    <a:lnTo>
                      <a:pt x="159" y="3"/>
                    </a:lnTo>
                    <a:lnTo>
                      <a:pt x="176" y="4"/>
                    </a:lnTo>
                    <a:lnTo>
                      <a:pt x="192" y="5"/>
                    </a:lnTo>
                    <a:lnTo>
                      <a:pt x="205" y="6"/>
                    </a:lnTo>
                    <a:lnTo>
                      <a:pt x="215" y="7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52" name="Freeform 160">
                <a:extLst>
                  <a:ext uri="{FF2B5EF4-FFF2-40B4-BE49-F238E27FC236}">
                    <a16:creationId xmlns:a16="http://schemas.microsoft.com/office/drawing/2014/main" id="{8E08CE6F-2666-474E-9FB4-93F7D50C5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8" y="2907"/>
                <a:ext cx="468" cy="356"/>
              </a:xfrm>
              <a:custGeom>
                <a:avLst/>
                <a:gdLst>
                  <a:gd name="T0" fmla="*/ 10 w 468"/>
                  <a:gd name="T1" fmla="*/ 135 h 356"/>
                  <a:gd name="T2" fmla="*/ 32 w 468"/>
                  <a:gd name="T3" fmla="*/ 107 h 356"/>
                  <a:gd name="T4" fmla="*/ 66 w 468"/>
                  <a:gd name="T5" fmla="*/ 72 h 356"/>
                  <a:gd name="T6" fmla="*/ 94 w 468"/>
                  <a:gd name="T7" fmla="*/ 43 h 356"/>
                  <a:gd name="T8" fmla="*/ 114 w 468"/>
                  <a:gd name="T9" fmla="*/ 31 h 356"/>
                  <a:gd name="T10" fmla="*/ 156 w 468"/>
                  <a:gd name="T11" fmla="*/ 14 h 356"/>
                  <a:gd name="T12" fmla="*/ 185 w 468"/>
                  <a:gd name="T13" fmla="*/ 0 h 356"/>
                  <a:gd name="T14" fmla="*/ 210 w 468"/>
                  <a:gd name="T15" fmla="*/ 0 h 356"/>
                  <a:gd name="T16" fmla="*/ 243 w 468"/>
                  <a:gd name="T17" fmla="*/ 3 h 356"/>
                  <a:gd name="T18" fmla="*/ 267 w 468"/>
                  <a:gd name="T19" fmla="*/ 11 h 356"/>
                  <a:gd name="T20" fmla="*/ 293 w 468"/>
                  <a:gd name="T21" fmla="*/ 24 h 356"/>
                  <a:gd name="T22" fmla="*/ 321 w 468"/>
                  <a:gd name="T23" fmla="*/ 40 h 356"/>
                  <a:gd name="T24" fmla="*/ 344 w 468"/>
                  <a:gd name="T25" fmla="*/ 52 h 356"/>
                  <a:gd name="T26" fmla="*/ 367 w 468"/>
                  <a:gd name="T27" fmla="*/ 63 h 356"/>
                  <a:gd name="T28" fmla="*/ 386 w 468"/>
                  <a:gd name="T29" fmla="*/ 74 h 356"/>
                  <a:gd name="T30" fmla="*/ 404 w 468"/>
                  <a:gd name="T31" fmla="*/ 86 h 356"/>
                  <a:gd name="T32" fmla="*/ 422 w 468"/>
                  <a:gd name="T33" fmla="*/ 102 h 356"/>
                  <a:gd name="T34" fmla="*/ 437 w 468"/>
                  <a:gd name="T35" fmla="*/ 121 h 356"/>
                  <a:gd name="T36" fmla="*/ 452 w 468"/>
                  <a:gd name="T37" fmla="*/ 158 h 356"/>
                  <a:gd name="T38" fmla="*/ 460 w 468"/>
                  <a:gd name="T39" fmla="*/ 210 h 356"/>
                  <a:gd name="T40" fmla="*/ 464 w 468"/>
                  <a:gd name="T41" fmla="*/ 283 h 356"/>
                  <a:gd name="T42" fmla="*/ 467 w 468"/>
                  <a:gd name="T43" fmla="*/ 338 h 356"/>
                  <a:gd name="T44" fmla="*/ 461 w 468"/>
                  <a:gd name="T45" fmla="*/ 350 h 356"/>
                  <a:gd name="T46" fmla="*/ 444 w 468"/>
                  <a:gd name="T47" fmla="*/ 355 h 356"/>
                  <a:gd name="T48" fmla="*/ 426 w 468"/>
                  <a:gd name="T49" fmla="*/ 356 h 356"/>
                  <a:gd name="T50" fmla="*/ 412 w 468"/>
                  <a:gd name="T51" fmla="*/ 356 h 356"/>
                  <a:gd name="T52" fmla="*/ 395 w 468"/>
                  <a:gd name="T53" fmla="*/ 355 h 356"/>
                  <a:gd name="T54" fmla="*/ 384 w 468"/>
                  <a:gd name="T55" fmla="*/ 352 h 356"/>
                  <a:gd name="T56" fmla="*/ 381 w 468"/>
                  <a:gd name="T57" fmla="*/ 336 h 356"/>
                  <a:gd name="T58" fmla="*/ 376 w 468"/>
                  <a:gd name="T59" fmla="*/ 304 h 356"/>
                  <a:gd name="T60" fmla="*/ 365 w 468"/>
                  <a:gd name="T61" fmla="*/ 266 h 356"/>
                  <a:gd name="T62" fmla="*/ 360 w 468"/>
                  <a:gd name="T63" fmla="*/ 245 h 356"/>
                  <a:gd name="T64" fmla="*/ 332 w 468"/>
                  <a:gd name="T65" fmla="*/ 223 h 356"/>
                  <a:gd name="T66" fmla="*/ 309 w 468"/>
                  <a:gd name="T67" fmla="*/ 204 h 356"/>
                  <a:gd name="T68" fmla="*/ 289 w 468"/>
                  <a:gd name="T69" fmla="*/ 193 h 356"/>
                  <a:gd name="T70" fmla="*/ 264 w 468"/>
                  <a:gd name="T71" fmla="*/ 189 h 356"/>
                  <a:gd name="T72" fmla="*/ 236 w 468"/>
                  <a:gd name="T73" fmla="*/ 187 h 356"/>
                  <a:gd name="T74" fmla="*/ 216 w 468"/>
                  <a:gd name="T75" fmla="*/ 187 h 356"/>
                  <a:gd name="T76" fmla="*/ 169 w 468"/>
                  <a:gd name="T77" fmla="*/ 183 h 356"/>
                  <a:gd name="T78" fmla="*/ 117 w 468"/>
                  <a:gd name="T79" fmla="*/ 179 h 356"/>
                  <a:gd name="T80" fmla="*/ 89 w 468"/>
                  <a:gd name="T81" fmla="*/ 178 h 356"/>
                  <a:gd name="T82" fmla="*/ 61 w 468"/>
                  <a:gd name="T83" fmla="*/ 176 h 356"/>
                  <a:gd name="T84" fmla="*/ 38 w 468"/>
                  <a:gd name="T85" fmla="*/ 174 h 356"/>
                  <a:gd name="T86" fmla="*/ 18 w 468"/>
                  <a:gd name="T87" fmla="*/ 171 h 356"/>
                  <a:gd name="T88" fmla="*/ 3 w 468"/>
                  <a:gd name="T89" fmla="*/ 167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68" h="356">
                    <a:moveTo>
                      <a:pt x="0" y="166"/>
                    </a:moveTo>
                    <a:lnTo>
                      <a:pt x="6" y="145"/>
                    </a:lnTo>
                    <a:lnTo>
                      <a:pt x="10" y="135"/>
                    </a:lnTo>
                    <a:lnTo>
                      <a:pt x="16" y="128"/>
                    </a:lnTo>
                    <a:lnTo>
                      <a:pt x="25" y="116"/>
                    </a:lnTo>
                    <a:lnTo>
                      <a:pt x="32" y="107"/>
                    </a:lnTo>
                    <a:lnTo>
                      <a:pt x="43" y="97"/>
                    </a:lnTo>
                    <a:lnTo>
                      <a:pt x="53" y="84"/>
                    </a:lnTo>
                    <a:lnTo>
                      <a:pt x="66" y="72"/>
                    </a:lnTo>
                    <a:lnTo>
                      <a:pt x="76" y="60"/>
                    </a:lnTo>
                    <a:lnTo>
                      <a:pt x="86" y="50"/>
                    </a:lnTo>
                    <a:lnTo>
                      <a:pt x="94" y="43"/>
                    </a:lnTo>
                    <a:lnTo>
                      <a:pt x="99" y="38"/>
                    </a:lnTo>
                    <a:lnTo>
                      <a:pt x="105" y="35"/>
                    </a:lnTo>
                    <a:lnTo>
                      <a:pt x="114" y="31"/>
                    </a:lnTo>
                    <a:lnTo>
                      <a:pt x="128" y="26"/>
                    </a:lnTo>
                    <a:lnTo>
                      <a:pt x="142" y="20"/>
                    </a:lnTo>
                    <a:lnTo>
                      <a:pt x="156" y="14"/>
                    </a:lnTo>
                    <a:lnTo>
                      <a:pt x="169" y="7"/>
                    </a:lnTo>
                    <a:lnTo>
                      <a:pt x="179" y="3"/>
                    </a:lnTo>
                    <a:lnTo>
                      <a:pt x="185" y="0"/>
                    </a:lnTo>
                    <a:lnTo>
                      <a:pt x="191" y="0"/>
                    </a:lnTo>
                    <a:lnTo>
                      <a:pt x="199" y="0"/>
                    </a:lnTo>
                    <a:lnTo>
                      <a:pt x="210" y="0"/>
                    </a:lnTo>
                    <a:lnTo>
                      <a:pt x="221" y="1"/>
                    </a:lnTo>
                    <a:lnTo>
                      <a:pt x="233" y="2"/>
                    </a:lnTo>
                    <a:lnTo>
                      <a:pt x="243" y="3"/>
                    </a:lnTo>
                    <a:lnTo>
                      <a:pt x="252" y="5"/>
                    </a:lnTo>
                    <a:lnTo>
                      <a:pt x="259" y="7"/>
                    </a:lnTo>
                    <a:lnTo>
                      <a:pt x="267" y="11"/>
                    </a:lnTo>
                    <a:lnTo>
                      <a:pt x="275" y="15"/>
                    </a:lnTo>
                    <a:lnTo>
                      <a:pt x="283" y="19"/>
                    </a:lnTo>
                    <a:lnTo>
                      <a:pt x="293" y="24"/>
                    </a:lnTo>
                    <a:lnTo>
                      <a:pt x="302" y="30"/>
                    </a:lnTo>
                    <a:lnTo>
                      <a:pt x="311" y="35"/>
                    </a:lnTo>
                    <a:lnTo>
                      <a:pt x="321" y="40"/>
                    </a:lnTo>
                    <a:lnTo>
                      <a:pt x="329" y="44"/>
                    </a:lnTo>
                    <a:lnTo>
                      <a:pt x="336" y="48"/>
                    </a:lnTo>
                    <a:lnTo>
                      <a:pt x="344" y="52"/>
                    </a:lnTo>
                    <a:lnTo>
                      <a:pt x="352" y="55"/>
                    </a:lnTo>
                    <a:lnTo>
                      <a:pt x="360" y="59"/>
                    </a:lnTo>
                    <a:lnTo>
                      <a:pt x="367" y="63"/>
                    </a:lnTo>
                    <a:lnTo>
                      <a:pt x="375" y="66"/>
                    </a:lnTo>
                    <a:lnTo>
                      <a:pt x="381" y="71"/>
                    </a:lnTo>
                    <a:lnTo>
                      <a:pt x="386" y="74"/>
                    </a:lnTo>
                    <a:lnTo>
                      <a:pt x="391" y="77"/>
                    </a:lnTo>
                    <a:lnTo>
                      <a:pt x="397" y="81"/>
                    </a:lnTo>
                    <a:lnTo>
                      <a:pt x="404" y="86"/>
                    </a:lnTo>
                    <a:lnTo>
                      <a:pt x="410" y="91"/>
                    </a:lnTo>
                    <a:lnTo>
                      <a:pt x="416" y="97"/>
                    </a:lnTo>
                    <a:lnTo>
                      <a:pt x="422" y="102"/>
                    </a:lnTo>
                    <a:lnTo>
                      <a:pt x="426" y="107"/>
                    </a:lnTo>
                    <a:lnTo>
                      <a:pt x="431" y="111"/>
                    </a:lnTo>
                    <a:lnTo>
                      <a:pt x="437" y="121"/>
                    </a:lnTo>
                    <a:lnTo>
                      <a:pt x="443" y="134"/>
                    </a:lnTo>
                    <a:lnTo>
                      <a:pt x="449" y="147"/>
                    </a:lnTo>
                    <a:lnTo>
                      <a:pt x="452" y="158"/>
                    </a:lnTo>
                    <a:lnTo>
                      <a:pt x="455" y="170"/>
                    </a:lnTo>
                    <a:lnTo>
                      <a:pt x="459" y="189"/>
                    </a:lnTo>
                    <a:lnTo>
                      <a:pt x="460" y="210"/>
                    </a:lnTo>
                    <a:lnTo>
                      <a:pt x="461" y="233"/>
                    </a:lnTo>
                    <a:lnTo>
                      <a:pt x="462" y="257"/>
                    </a:lnTo>
                    <a:lnTo>
                      <a:pt x="464" y="283"/>
                    </a:lnTo>
                    <a:lnTo>
                      <a:pt x="465" y="308"/>
                    </a:lnTo>
                    <a:lnTo>
                      <a:pt x="466" y="327"/>
                    </a:lnTo>
                    <a:lnTo>
                      <a:pt x="467" y="338"/>
                    </a:lnTo>
                    <a:lnTo>
                      <a:pt x="468" y="344"/>
                    </a:lnTo>
                    <a:lnTo>
                      <a:pt x="467" y="347"/>
                    </a:lnTo>
                    <a:lnTo>
                      <a:pt x="461" y="350"/>
                    </a:lnTo>
                    <a:lnTo>
                      <a:pt x="455" y="352"/>
                    </a:lnTo>
                    <a:lnTo>
                      <a:pt x="450" y="353"/>
                    </a:lnTo>
                    <a:lnTo>
                      <a:pt x="444" y="355"/>
                    </a:lnTo>
                    <a:lnTo>
                      <a:pt x="439" y="356"/>
                    </a:lnTo>
                    <a:lnTo>
                      <a:pt x="433" y="356"/>
                    </a:lnTo>
                    <a:lnTo>
                      <a:pt x="426" y="356"/>
                    </a:lnTo>
                    <a:lnTo>
                      <a:pt x="421" y="356"/>
                    </a:lnTo>
                    <a:lnTo>
                      <a:pt x="416" y="356"/>
                    </a:lnTo>
                    <a:lnTo>
                      <a:pt x="412" y="356"/>
                    </a:lnTo>
                    <a:lnTo>
                      <a:pt x="406" y="356"/>
                    </a:lnTo>
                    <a:lnTo>
                      <a:pt x="400" y="356"/>
                    </a:lnTo>
                    <a:lnTo>
                      <a:pt x="395" y="355"/>
                    </a:lnTo>
                    <a:lnTo>
                      <a:pt x="390" y="355"/>
                    </a:lnTo>
                    <a:lnTo>
                      <a:pt x="386" y="353"/>
                    </a:lnTo>
                    <a:lnTo>
                      <a:pt x="384" y="352"/>
                    </a:lnTo>
                    <a:lnTo>
                      <a:pt x="382" y="350"/>
                    </a:lnTo>
                    <a:lnTo>
                      <a:pt x="381" y="344"/>
                    </a:lnTo>
                    <a:lnTo>
                      <a:pt x="381" y="336"/>
                    </a:lnTo>
                    <a:lnTo>
                      <a:pt x="380" y="325"/>
                    </a:lnTo>
                    <a:lnTo>
                      <a:pt x="378" y="315"/>
                    </a:lnTo>
                    <a:lnTo>
                      <a:pt x="376" y="304"/>
                    </a:lnTo>
                    <a:lnTo>
                      <a:pt x="374" y="290"/>
                    </a:lnTo>
                    <a:lnTo>
                      <a:pt x="370" y="277"/>
                    </a:lnTo>
                    <a:lnTo>
                      <a:pt x="365" y="266"/>
                    </a:lnTo>
                    <a:lnTo>
                      <a:pt x="363" y="261"/>
                    </a:lnTo>
                    <a:lnTo>
                      <a:pt x="363" y="254"/>
                    </a:lnTo>
                    <a:lnTo>
                      <a:pt x="360" y="245"/>
                    </a:lnTo>
                    <a:lnTo>
                      <a:pt x="349" y="234"/>
                    </a:lnTo>
                    <a:lnTo>
                      <a:pt x="340" y="228"/>
                    </a:lnTo>
                    <a:lnTo>
                      <a:pt x="332" y="223"/>
                    </a:lnTo>
                    <a:lnTo>
                      <a:pt x="325" y="217"/>
                    </a:lnTo>
                    <a:lnTo>
                      <a:pt x="317" y="210"/>
                    </a:lnTo>
                    <a:lnTo>
                      <a:pt x="309" y="204"/>
                    </a:lnTo>
                    <a:lnTo>
                      <a:pt x="302" y="199"/>
                    </a:lnTo>
                    <a:lnTo>
                      <a:pt x="295" y="196"/>
                    </a:lnTo>
                    <a:lnTo>
                      <a:pt x="289" y="193"/>
                    </a:lnTo>
                    <a:lnTo>
                      <a:pt x="281" y="191"/>
                    </a:lnTo>
                    <a:lnTo>
                      <a:pt x="273" y="190"/>
                    </a:lnTo>
                    <a:lnTo>
                      <a:pt x="264" y="189"/>
                    </a:lnTo>
                    <a:lnTo>
                      <a:pt x="254" y="188"/>
                    </a:lnTo>
                    <a:lnTo>
                      <a:pt x="245" y="188"/>
                    </a:lnTo>
                    <a:lnTo>
                      <a:pt x="236" y="187"/>
                    </a:lnTo>
                    <a:lnTo>
                      <a:pt x="228" y="187"/>
                    </a:lnTo>
                    <a:lnTo>
                      <a:pt x="223" y="187"/>
                    </a:lnTo>
                    <a:lnTo>
                      <a:pt x="216" y="187"/>
                    </a:lnTo>
                    <a:lnTo>
                      <a:pt x="204" y="186"/>
                    </a:lnTo>
                    <a:lnTo>
                      <a:pt x="187" y="185"/>
                    </a:lnTo>
                    <a:lnTo>
                      <a:pt x="169" y="183"/>
                    </a:lnTo>
                    <a:lnTo>
                      <a:pt x="151" y="181"/>
                    </a:lnTo>
                    <a:lnTo>
                      <a:pt x="133" y="180"/>
                    </a:lnTo>
                    <a:lnTo>
                      <a:pt x="117" y="179"/>
                    </a:lnTo>
                    <a:lnTo>
                      <a:pt x="107" y="179"/>
                    </a:lnTo>
                    <a:lnTo>
                      <a:pt x="99" y="179"/>
                    </a:lnTo>
                    <a:lnTo>
                      <a:pt x="89" y="178"/>
                    </a:lnTo>
                    <a:lnTo>
                      <a:pt x="80" y="177"/>
                    </a:lnTo>
                    <a:lnTo>
                      <a:pt x="71" y="176"/>
                    </a:lnTo>
                    <a:lnTo>
                      <a:pt x="61" y="176"/>
                    </a:lnTo>
                    <a:lnTo>
                      <a:pt x="52" y="175"/>
                    </a:lnTo>
                    <a:lnTo>
                      <a:pt x="45" y="174"/>
                    </a:lnTo>
                    <a:lnTo>
                      <a:pt x="38" y="174"/>
                    </a:lnTo>
                    <a:lnTo>
                      <a:pt x="31" y="174"/>
                    </a:lnTo>
                    <a:lnTo>
                      <a:pt x="24" y="173"/>
                    </a:lnTo>
                    <a:lnTo>
                      <a:pt x="18" y="171"/>
                    </a:lnTo>
                    <a:lnTo>
                      <a:pt x="13" y="170"/>
                    </a:lnTo>
                    <a:lnTo>
                      <a:pt x="8" y="169"/>
                    </a:lnTo>
                    <a:lnTo>
                      <a:pt x="3" y="167"/>
                    </a:lnTo>
                    <a:lnTo>
                      <a:pt x="1" y="166"/>
                    </a:lnTo>
                    <a:lnTo>
                      <a:pt x="0" y="166"/>
                    </a:lnTo>
                    <a:close/>
                  </a:path>
                </a:pathLst>
              </a:custGeom>
              <a:solidFill>
                <a:srgbClr val="D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54" name="Freeform 162">
                <a:extLst>
                  <a:ext uri="{FF2B5EF4-FFF2-40B4-BE49-F238E27FC236}">
                    <a16:creationId xmlns:a16="http://schemas.microsoft.com/office/drawing/2014/main" id="{CE5C2D6D-7107-41D7-B272-77EAC20E3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2639"/>
                <a:ext cx="233" cy="289"/>
              </a:xfrm>
              <a:custGeom>
                <a:avLst/>
                <a:gdLst>
                  <a:gd name="T0" fmla="*/ 5 w 233"/>
                  <a:gd name="T1" fmla="*/ 267 h 289"/>
                  <a:gd name="T2" fmla="*/ 15 w 233"/>
                  <a:gd name="T3" fmla="*/ 241 h 289"/>
                  <a:gd name="T4" fmla="*/ 17 w 233"/>
                  <a:gd name="T5" fmla="*/ 220 h 289"/>
                  <a:gd name="T6" fmla="*/ 7 w 233"/>
                  <a:gd name="T7" fmla="*/ 200 h 289"/>
                  <a:gd name="T8" fmla="*/ 11 w 233"/>
                  <a:gd name="T9" fmla="*/ 188 h 289"/>
                  <a:gd name="T10" fmla="*/ 40 w 233"/>
                  <a:gd name="T11" fmla="*/ 180 h 289"/>
                  <a:gd name="T12" fmla="*/ 70 w 233"/>
                  <a:gd name="T13" fmla="*/ 175 h 289"/>
                  <a:gd name="T14" fmla="*/ 99 w 233"/>
                  <a:gd name="T15" fmla="*/ 174 h 289"/>
                  <a:gd name="T16" fmla="*/ 109 w 233"/>
                  <a:gd name="T17" fmla="*/ 168 h 289"/>
                  <a:gd name="T18" fmla="*/ 98 w 233"/>
                  <a:gd name="T19" fmla="*/ 136 h 289"/>
                  <a:gd name="T20" fmla="*/ 86 w 233"/>
                  <a:gd name="T21" fmla="*/ 96 h 289"/>
                  <a:gd name="T22" fmla="*/ 78 w 233"/>
                  <a:gd name="T23" fmla="*/ 64 h 289"/>
                  <a:gd name="T24" fmla="*/ 79 w 233"/>
                  <a:gd name="T25" fmla="*/ 43 h 289"/>
                  <a:gd name="T26" fmla="*/ 84 w 233"/>
                  <a:gd name="T27" fmla="*/ 13 h 289"/>
                  <a:gd name="T28" fmla="*/ 93 w 233"/>
                  <a:gd name="T29" fmla="*/ 3 h 289"/>
                  <a:gd name="T30" fmla="*/ 112 w 233"/>
                  <a:gd name="T31" fmla="*/ 1 h 289"/>
                  <a:gd name="T32" fmla="*/ 134 w 233"/>
                  <a:gd name="T33" fmla="*/ 0 h 289"/>
                  <a:gd name="T34" fmla="*/ 150 w 233"/>
                  <a:gd name="T35" fmla="*/ 0 h 289"/>
                  <a:gd name="T36" fmla="*/ 161 w 233"/>
                  <a:gd name="T37" fmla="*/ 2 h 289"/>
                  <a:gd name="T38" fmla="*/ 170 w 233"/>
                  <a:gd name="T39" fmla="*/ 5 h 289"/>
                  <a:gd name="T40" fmla="*/ 184 w 233"/>
                  <a:gd name="T41" fmla="*/ 14 h 289"/>
                  <a:gd name="T42" fmla="*/ 192 w 233"/>
                  <a:gd name="T43" fmla="*/ 22 h 289"/>
                  <a:gd name="T44" fmla="*/ 194 w 233"/>
                  <a:gd name="T45" fmla="*/ 36 h 289"/>
                  <a:gd name="T46" fmla="*/ 198 w 233"/>
                  <a:gd name="T47" fmla="*/ 59 h 289"/>
                  <a:gd name="T48" fmla="*/ 205 w 233"/>
                  <a:gd name="T49" fmla="*/ 78 h 289"/>
                  <a:gd name="T50" fmla="*/ 220 w 233"/>
                  <a:gd name="T51" fmla="*/ 93 h 289"/>
                  <a:gd name="T52" fmla="*/ 230 w 233"/>
                  <a:gd name="T53" fmla="*/ 103 h 289"/>
                  <a:gd name="T54" fmla="*/ 233 w 233"/>
                  <a:gd name="T55" fmla="*/ 113 h 289"/>
                  <a:gd name="T56" fmla="*/ 225 w 233"/>
                  <a:gd name="T57" fmla="*/ 123 h 289"/>
                  <a:gd name="T58" fmla="*/ 217 w 233"/>
                  <a:gd name="T59" fmla="*/ 130 h 289"/>
                  <a:gd name="T60" fmla="*/ 217 w 233"/>
                  <a:gd name="T61" fmla="*/ 134 h 289"/>
                  <a:gd name="T62" fmla="*/ 222 w 233"/>
                  <a:gd name="T63" fmla="*/ 152 h 289"/>
                  <a:gd name="T64" fmla="*/ 222 w 233"/>
                  <a:gd name="T65" fmla="*/ 165 h 289"/>
                  <a:gd name="T66" fmla="*/ 215 w 233"/>
                  <a:gd name="T67" fmla="*/ 175 h 289"/>
                  <a:gd name="T68" fmla="*/ 213 w 233"/>
                  <a:gd name="T69" fmla="*/ 190 h 289"/>
                  <a:gd name="T70" fmla="*/ 206 w 233"/>
                  <a:gd name="T71" fmla="*/ 216 h 289"/>
                  <a:gd name="T72" fmla="*/ 202 w 233"/>
                  <a:gd name="T73" fmla="*/ 227 h 289"/>
                  <a:gd name="T74" fmla="*/ 191 w 233"/>
                  <a:gd name="T75" fmla="*/ 232 h 289"/>
                  <a:gd name="T76" fmla="*/ 180 w 233"/>
                  <a:gd name="T77" fmla="*/ 233 h 289"/>
                  <a:gd name="T78" fmla="*/ 169 w 233"/>
                  <a:gd name="T79" fmla="*/ 233 h 289"/>
                  <a:gd name="T80" fmla="*/ 155 w 233"/>
                  <a:gd name="T81" fmla="*/ 231 h 289"/>
                  <a:gd name="T82" fmla="*/ 143 w 233"/>
                  <a:gd name="T83" fmla="*/ 229 h 289"/>
                  <a:gd name="T84" fmla="*/ 130 w 233"/>
                  <a:gd name="T85" fmla="*/ 227 h 289"/>
                  <a:gd name="T86" fmla="*/ 124 w 233"/>
                  <a:gd name="T87" fmla="*/ 224 h 289"/>
                  <a:gd name="T88" fmla="*/ 118 w 233"/>
                  <a:gd name="T89" fmla="*/ 236 h 289"/>
                  <a:gd name="T90" fmla="*/ 109 w 233"/>
                  <a:gd name="T91" fmla="*/ 265 h 289"/>
                  <a:gd name="T92" fmla="*/ 108 w 233"/>
                  <a:gd name="T93" fmla="*/ 286 h 289"/>
                  <a:gd name="T94" fmla="*/ 106 w 233"/>
                  <a:gd name="T95" fmla="*/ 289 h 289"/>
                  <a:gd name="T96" fmla="*/ 92 w 233"/>
                  <a:gd name="T97" fmla="*/ 286 h 289"/>
                  <a:gd name="T98" fmla="*/ 61 w 233"/>
                  <a:gd name="T99" fmla="*/ 279 h 289"/>
                  <a:gd name="T100" fmla="*/ 33 w 233"/>
                  <a:gd name="T101" fmla="*/ 273 h 289"/>
                  <a:gd name="T102" fmla="*/ 12 w 233"/>
                  <a:gd name="T103" fmla="*/ 27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3" h="289">
                    <a:moveTo>
                      <a:pt x="7" y="270"/>
                    </a:moveTo>
                    <a:lnTo>
                      <a:pt x="5" y="267"/>
                    </a:lnTo>
                    <a:lnTo>
                      <a:pt x="9" y="255"/>
                    </a:lnTo>
                    <a:lnTo>
                      <a:pt x="15" y="241"/>
                    </a:lnTo>
                    <a:lnTo>
                      <a:pt x="18" y="230"/>
                    </a:lnTo>
                    <a:lnTo>
                      <a:pt x="17" y="220"/>
                    </a:lnTo>
                    <a:lnTo>
                      <a:pt x="13" y="210"/>
                    </a:lnTo>
                    <a:lnTo>
                      <a:pt x="7" y="200"/>
                    </a:lnTo>
                    <a:lnTo>
                      <a:pt x="0" y="193"/>
                    </a:lnTo>
                    <a:lnTo>
                      <a:pt x="11" y="188"/>
                    </a:lnTo>
                    <a:lnTo>
                      <a:pt x="25" y="184"/>
                    </a:lnTo>
                    <a:lnTo>
                      <a:pt x="40" y="180"/>
                    </a:lnTo>
                    <a:lnTo>
                      <a:pt x="55" y="177"/>
                    </a:lnTo>
                    <a:lnTo>
                      <a:pt x="70" y="175"/>
                    </a:lnTo>
                    <a:lnTo>
                      <a:pt x="85" y="174"/>
                    </a:lnTo>
                    <a:lnTo>
                      <a:pt x="99" y="174"/>
                    </a:lnTo>
                    <a:lnTo>
                      <a:pt x="112" y="176"/>
                    </a:lnTo>
                    <a:lnTo>
                      <a:pt x="109" y="168"/>
                    </a:lnTo>
                    <a:lnTo>
                      <a:pt x="104" y="153"/>
                    </a:lnTo>
                    <a:lnTo>
                      <a:pt x="98" y="136"/>
                    </a:lnTo>
                    <a:lnTo>
                      <a:pt x="92" y="116"/>
                    </a:lnTo>
                    <a:lnTo>
                      <a:pt x="86" y="96"/>
                    </a:lnTo>
                    <a:lnTo>
                      <a:pt x="81" y="79"/>
                    </a:lnTo>
                    <a:lnTo>
                      <a:pt x="78" y="64"/>
                    </a:lnTo>
                    <a:lnTo>
                      <a:pt x="76" y="56"/>
                    </a:lnTo>
                    <a:lnTo>
                      <a:pt x="79" y="43"/>
                    </a:lnTo>
                    <a:lnTo>
                      <a:pt x="82" y="28"/>
                    </a:lnTo>
                    <a:lnTo>
                      <a:pt x="84" y="13"/>
                    </a:lnTo>
                    <a:lnTo>
                      <a:pt x="87" y="4"/>
                    </a:lnTo>
                    <a:lnTo>
                      <a:pt x="93" y="3"/>
                    </a:lnTo>
                    <a:lnTo>
                      <a:pt x="101" y="2"/>
                    </a:lnTo>
                    <a:lnTo>
                      <a:pt x="112" y="1"/>
                    </a:lnTo>
                    <a:lnTo>
                      <a:pt x="123" y="1"/>
                    </a:lnTo>
                    <a:lnTo>
                      <a:pt x="134" y="0"/>
                    </a:lnTo>
                    <a:lnTo>
                      <a:pt x="143" y="0"/>
                    </a:lnTo>
                    <a:lnTo>
                      <a:pt x="150" y="0"/>
                    </a:lnTo>
                    <a:lnTo>
                      <a:pt x="155" y="1"/>
                    </a:lnTo>
                    <a:lnTo>
                      <a:pt x="161" y="2"/>
                    </a:lnTo>
                    <a:lnTo>
                      <a:pt x="166" y="2"/>
                    </a:lnTo>
                    <a:lnTo>
                      <a:pt x="170" y="5"/>
                    </a:lnTo>
                    <a:lnTo>
                      <a:pt x="177" y="9"/>
                    </a:lnTo>
                    <a:lnTo>
                      <a:pt x="184" y="14"/>
                    </a:lnTo>
                    <a:lnTo>
                      <a:pt x="189" y="17"/>
                    </a:lnTo>
                    <a:lnTo>
                      <a:pt x="192" y="22"/>
                    </a:lnTo>
                    <a:lnTo>
                      <a:pt x="193" y="27"/>
                    </a:lnTo>
                    <a:lnTo>
                      <a:pt x="194" y="36"/>
                    </a:lnTo>
                    <a:lnTo>
                      <a:pt x="196" y="47"/>
                    </a:lnTo>
                    <a:lnTo>
                      <a:pt x="198" y="59"/>
                    </a:lnTo>
                    <a:lnTo>
                      <a:pt x="201" y="69"/>
                    </a:lnTo>
                    <a:lnTo>
                      <a:pt x="205" y="78"/>
                    </a:lnTo>
                    <a:lnTo>
                      <a:pt x="212" y="86"/>
                    </a:lnTo>
                    <a:lnTo>
                      <a:pt x="220" y="93"/>
                    </a:lnTo>
                    <a:lnTo>
                      <a:pt x="226" y="99"/>
                    </a:lnTo>
                    <a:lnTo>
                      <a:pt x="230" y="103"/>
                    </a:lnTo>
                    <a:lnTo>
                      <a:pt x="233" y="109"/>
                    </a:lnTo>
                    <a:lnTo>
                      <a:pt x="233" y="113"/>
                    </a:lnTo>
                    <a:lnTo>
                      <a:pt x="230" y="118"/>
                    </a:lnTo>
                    <a:lnTo>
                      <a:pt x="225" y="123"/>
                    </a:lnTo>
                    <a:lnTo>
                      <a:pt x="221" y="127"/>
                    </a:lnTo>
                    <a:lnTo>
                      <a:pt x="217" y="130"/>
                    </a:lnTo>
                    <a:lnTo>
                      <a:pt x="216" y="131"/>
                    </a:lnTo>
                    <a:lnTo>
                      <a:pt x="217" y="134"/>
                    </a:lnTo>
                    <a:lnTo>
                      <a:pt x="220" y="143"/>
                    </a:lnTo>
                    <a:lnTo>
                      <a:pt x="222" y="152"/>
                    </a:lnTo>
                    <a:lnTo>
                      <a:pt x="223" y="159"/>
                    </a:lnTo>
                    <a:lnTo>
                      <a:pt x="222" y="165"/>
                    </a:lnTo>
                    <a:lnTo>
                      <a:pt x="219" y="170"/>
                    </a:lnTo>
                    <a:lnTo>
                      <a:pt x="215" y="175"/>
                    </a:lnTo>
                    <a:lnTo>
                      <a:pt x="214" y="181"/>
                    </a:lnTo>
                    <a:lnTo>
                      <a:pt x="213" y="190"/>
                    </a:lnTo>
                    <a:lnTo>
                      <a:pt x="210" y="204"/>
                    </a:lnTo>
                    <a:lnTo>
                      <a:pt x="206" y="216"/>
                    </a:lnTo>
                    <a:lnTo>
                      <a:pt x="204" y="224"/>
                    </a:lnTo>
                    <a:lnTo>
                      <a:pt x="202" y="227"/>
                    </a:lnTo>
                    <a:lnTo>
                      <a:pt x="197" y="230"/>
                    </a:lnTo>
                    <a:lnTo>
                      <a:pt x="191" y="232"/>
                    </a:lnTo>
                    <a:lnTo>
                      <a:pt x="184" y="233"/>
                    </a:lnTo>
                    <a:lnTo>
                      <a:pt x="180" y="233"/>
                    </a:lnTo>
                    <a:lnTo>
                      <a:pt x="175" y="233"/>
                    </a:lnTo>
                    <a:lnTo>
                      <a:pt x="169" y="233"/>
                    </a:lnTo>
                    <a:lnTo>
                      <a:pt x="163" y="232"/>
                    </a:lnTo>
                    <a:lnTo>
                      <a:pt x="155" y="231"/>
                    </a:lnTo>
                    <a:lnTo>
                      <a:pt x="149" y="230"/>
                    </a:lnTo>
                    <a:lnTo>
                      <a:pt x="143" y="229"/>
                    </a:lnTo>
                    <a:lnTo>
                      <a:pt x="138" y="228"/>
                    </a:lnTo>
                    <a:lnTo>
                      <a:pt x="130" y="227"/>
                    </a:lnTo>
                    <a:lnTo>
                      <a:pt x="126" y="226"/>
                    </a:lnTo>
                    <a:lnTo>
                      <a:pt x="124" y="224"/>
                    </a:lnTo>
                    <a:lnTo>
                      <a:pt x="124" y="224"/>
                    </a:lnTo>
                    <a:lnTo>
                      <a:pt x="118" y="236"/>
                    </a:lnTo>
                    <a:lnTo>
                      <a:pt x="113" y="251"/>
                    </a:lnTo>
                    <a:lnTo>
                      <a:pt x="109" y="265"/>
                    </a:lnTo>
                    <a:lnTo>
                      <a:pt x="108" y="279"/>
                    </a:lnTo>
                    <a:lnTo>
                      <a:pt x="108" y="286"/>
                    </a:lnTo>
                    <a:lnTo>
                      <a:pt x="107" y="289"/>
                    </a:lnTo>
                    <a:lnTo>
                      <a:pt x="106" y="289"/>
                    </a:lnTo>
                    <a:lnTo>
                      <a:pt x="106" y="289"/>
                    </a:lnTo>
                    <a:lnTo>
                      <a:pt x="92" y="286"/>
                    </a:lnTo>
                    <a:lnTo>
                      <a:pt x="76" y="283"/>
                    </a:lnTo>
                    <a:lnTo>
                      <a:pt x="61" y="279"/>
                    </a:lnTo>
                    <a:lnTo>
                      <a:pt x="46" y="275"/>
                    </a:lnTo>
                    <a:lnTo>
                      <a:pt x="33" y="273"/>
                    </a:lnTo>
                    <a:lnTo>
                      <a:pt x="22" y="271"/>
                    </a:lnTo>
                    <a:lnTo>
                      <a:pt x="12" y="270"/>
                    </a:lnTo>
                    <a:lnTo>
                      <a:pt x="7" y="270"/>
                    </a:lnTo>
                    <a:close/>
                  </a:path>
                </a:pathLst>
              </a:custGeom>
              <a:solidFill>
                <a:srgbClr val="F2B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60" name="Freeform 168">
                <a:extLst>
                  <a:ext uri="{FF2B5EF4-FFF2-40B4-BE49-F238E27FC236}">
                    <a16:creationId xmlns:a16="http://schemas.microsoft.com/office/drawing/2014/main" id="{7938C5DD-02E8-4867-A558-58B7E0FB3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2540"/>
                <a:ext cx="309" cy="334"/>
              </a:xfrm>
              <a:custGeom>
                <a:avLst/>
                <a:gdLst>
                  <a:gd name="T0" fmla="*/ 192 w 309"/>
                  <a:gd name="T1" fmla="*/ 131 h 334"/>
                  <a:gd name="T2" fmla="*/ 204 w 309"/>
                  <a:gd name="T3" fmla="*/ 243 h 334"/>
                  <a:gd name="T4" fmla="*/ 211 w 309"/>
                  <a:gd name="T5" fmla="*/ 276 h 334"/>
                  <a:gd name="T6" fmla="*/ 199 w 309"/>
                  <a:gd name="T7" fmla="*/ 276 h 334"/>
                  <a:gd name="T8" fmla="*/ 179 w 309"/>
                  <a:gd name="T9" fmla="*/ 276 h 334"/>
                  <a:gd name="T10" fmla="*/ 155 w 309"/>
                  <a:gd name="T11" fmla="*/ 278 h 334"/>
                  <a:gd name="T12" fmla="*/ 127 w 309"/>
                  <a:gd name="T13" fmla="*/ 281 h 334"/>
                  <a:gd name="T14" fmla="*/ 97 w 309"/>
                  <a:gd name="T15" fmla="*/ 289 h 334"/>
                  <a:gd name="T16" fmla="*/ 66 w 309"/>
                  <a:gd name="T17" fmla="*/ 302 h 334"/>
                  <a:gd name="T18" fmla="*/ 35 w 309"/>
                  <a:gd name="T19" fmla="*/ 322 h 334"/>
                  <a:gd name="T20" fmla="*/ 7 w 309"/>
                  <a:gd name="T21" fmla="*/ 318 h 334"/>
                  <a:gd name="T22" fmla="*/ 0 w 309"/>
                  <a:gd name="T23" fmla="*/ 284 h 334"/>
                  <a:gd name="T24" fmla="*/ 2 w 309"/>
                  <a:gd name="T25" fmla="*/ 253 h 334"/>
                  <a:gd name="T26" fmla="*/ 6 w 309"/>
                  <a:gd name="T27" fmla="*/ 216 h 334"/>
                  <a:gd name="T28" fmla="*/ 14 w 309"/>
                  <a:gd name="T29" fmla="*/ 172 h 334"/>
                  <a:gd name="T30" fmla="*/ 32 w 309"/>
                  <a:gd name="T31" fmla="*/ 133 h 334"/>
                  <a:gd name="T32" fmla="*/ 58 w 309"/>
                  <a:gd name="T33" fmla="*/ 106 h 334"/>
                  <a:gd name="T34" fmla="*/ 77 w 309"/>
                  <a:gd name="T35" fmla="*/ 92 h 334"/>
                  <a:gd name="T36" fmla="*/ 88 w 309"/>
                  <a:gd name="T37" fmla="*/ 84 h 334"/>
                  <a:gd name="T38" fmla="*/ 95 w 309"/>
                  <a:gd name="T39" fmla="*/ 81 h 334"/>
                  <a:gd name="T40" fmla="*/ 103 w 309"/>
                  <a:gd name="T41" fmla="*/ 75 h 334"/>
                  <a:gd name="T42" fmla="*/ 120 w 309"/>
                  <a:gd name="T43" fmla="*/ 57 h 334"/>
                  <a:gd name="T44" fmla="*/ 148 w 309"/>
                  <a:gd name="T45" fmla="*/ 41 h 334"/>
                  <a:gd name="T46" fmla="*/ 181 w 309"/>
                  <a:gd name="T47" fmla="*/ 26 h 334"/>
                  <a:gd name="T48" fmla="*/ 214 w 309"/>
                  <a:gd name="T49" fmla="*/ 19 h 334"/>
                  <a:gd name="T50" fmla="*/ 236 w 309"/>
                  <a:gd name="T51" fmla="*/ 12 h 334"/>
                  <a:gd name="T52" fmla="*/ 250 w 309"/>
                  <a:gd name="T53" fmla="*/ 6 h 334"/>
                  <a:gd name="T54" fmla="*/ 258 w 309"/>
                  <a:gd name="T55" fmla="*/ 1 h 334"/>
                  <a:gd name="T56" fmla="*/ 271 w 309"/>
                  <a:gd name="T57" fmla="*/ 8 h 334"/>
                  <a:gd name="T58" fmla="*/ 288 w 309"/>
                  <a:gd name="T59" fmla="*/ 23 h 334"/>
                  <a:gd name="T60" fmla="*/ 303 w 309"/>
                  <a:gd name="T61" fmla="*/ 39 h 334"/>
                  <a:gd name="T62" fmla="*/ 309 w 309"/>
                  <a:gd name="T63" fmla="*/ 56 h 334"/>
                  <a:gd name="T64" fmla="*/ 308 w 309"/>
                  <a:gd name="T65" fmla="*/ 83 h 334"/>
                  <a:gd name="T66" fmla="*/ 306 w 309"/>
                  <a:gd name="T67" fmla="*/ 111 h 334"/>
                  <a:gd name="T68" fmla="*/ 299 w 309"/>
                  <a:gd name="T69" fmla="*/ 118 h 334"/>
                  <a:gd name="T70" fmla="*/ 287 w 309"/>
                  <a:gd name="T71" fmla="*/ 111 h 334"/>
                  <a:gd name="T72" fmla="*/ 274 w 309"/>
                  <a:gd name="T73" fmla="*/ 105 h 334"/>
                  <a:gd name="T74" fmla="*/ 259 w 309"/>
                  <a:gd name="T75" fmla="*/ 101 h 334"/>
                  <a:gd name="T76" fmla="*/ 242 w 309"/>
                  <a:gd name="T77" fmla="*/ 100 h 334"/>
                  <a:gd name="T78" fmla="*/ 223 w 309"/>
                  <a:gd name="T79" fmla="*/ 99 h 334"/>
                  <a:gd name="T80" fmla="*/ 204 w 309"/>
                  <a:gd name="T81" fmla="*/ 97 h 334"/>
                  <a:gd name="T82" fmla="*/ 194 w 309"/>
                  <a:gd name="T83" fmla="*/ 96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9" h="334">
                    <a:moveTo>
                      <a:pt x="192" y="96"/>
                    </a:moveTo>
                    <a:lnTo>
                      <a:pt x="192" y="131"/>
                    </a:lnTo>
                    <a:lnTo>
                      <a:pt x="196" y="188"/>
                    </a:lnTo>
                    <a:lnTo>
                      <a:pt x="204" y="243"/>
                    </a:lnTo>
                    <a:lnTo>
                      <a:pt x="216" y="275"/>
                    </a:lnTo>
                    <a:lnTo>
                      <a:pt x="211" y="276"/>
                    </a:lnTo>
                    <a:lnTo>
                      <a:pt x="206" y="276"/>
                    </a:lnTo>
                    <a:lnTo>
                      <a:pt x="199" y="276"/>
                    </a:lnTo>
                    <a:lnTo>
                      <a:pt x="190" y="276"/>
                    </a:lnTo>
                    <a:lnTo>
                      <a:pt x="179" y="276"/>
                    </a:lnTo>
                    <a:lnTo>
                      <a:pt x="168" y="277"/>
                    </a:lnTo>
                    <a:lnTo>
                      <a:pt x="155" y="278"/>
                    </a:lnTo>
                    <a:lnTo>
                      <a:pt x="142" y="279"/>
                    </a:lnTo>
                    <a:lnTo>
                      <a:pt x="127" y="281"/>
                    </a:lnTo>
                    <a:lnTo>
                      <a:pt x="113" y="285"/>
                    </a:lnTo>
                    <a:lnTo>
                      <a:pt x="97" y="289"/>
                    </a:lnTo>
                    <a:lnTo>
                      <a:pt x="82" y="295"/>
                    </a:lnTo>
                    <a:lnTo>
                      <a:pt x="66" y="302"/>
                    </a:lnTo>
                    <a:lnTo>
                      <a:pt x="51" y="311"/>
                    </a:lnTo>
                    <a:lnTo>
                      <a:pt x="35" y="322"/>
                    </a:lnTo>
                    <a:lnTo>
                      <a:pt x="20" y="334"/>
                    </a:lnTo>
                    <a:lnTo>
                      <a:pt x="7" y="318"/>
                    </a:lnTo>
                    <a:lnTo>
                      <a:pt x="1" y="302"/>
                    </a:lnTo>
                    <a:lnTo>
                      <a:pt x="0" y="284"/>
                    </a:lnTo>
                    <a:lnTo>
                      <a:pt x="1" y="266"/>
                    </a:lnTo>
                    <a:lnTo>
                      <a:pt x="2" y="253"/>
                    </a:lnTo>
                    <a:lnTo>
                      <a:pt x="4" y="236"/>
                    </a:lnTo>
                    <a:lnTo>
                      <a:pt x="6" y="216"/>
                    </a:lnTo>
                    <a:lnTo>
                      <a:pt x="9" y="194"/>
                    </a:lnTo>
                    <a:lnTo>
                      <a:pt x="14" y="172"/>
                    </a:lnTo>
                    <a:lnTo>
                      <a:pt x="22" y="152"/>
                    </a:lnTo>
                    <a:lnTo>
                      <a:pt x="32" y="133"/>
                    </a:lnTo>
                    <a:lnTo>
                      <a:pt x="44" y="117"/>
                    </a:lnTo>
                    <a:lnTo>
                      <a:pt x="58" y="106"/>
                    </a:lnTo>
                    <a:lnTo>
                      <a:pt x="68" y="98"/>
                    </a:lnTo>
                    <a:lnTo>
                      <a:pt x="77" y="92"/>
                    </a:lnTo>
                    <a:lnTo>
                      <a:pt x="83" y="86"/>
                    </a:lnTo>
                    <a:lnTo>
                      <a:pt x="88" y="84"/>
                    </a:lnTo>
                    <a:lnTo>
                      <a:pt x="92" y="82"/>
                    </a:lnTo>
                    <a:lnTo>
                      <a:pt x="95" y="81"/>
                    </a:lnTo>
                    <a:lnTo>
                      <a:pt x="98" y="81"/>
                    </a:lnTo>
                    <a:lnTo>
                      <a:pt x="103" y="75"/>
                    </a:lnTo>
                    <a:lnTo>
                      <a:pt x="110" y="67"/>
                    </a:lnTo>
                    <a:lnTo>
                      <a:pt x="120" y="57"/>
                    </a:lnTo>
                    <a:lnTo>
                      <a:pt x="134" y="49"/>
                    </a:lnTo>
                    <a:lnTo>
                      <a:pt x="148" y="41"/>
                    </a:lnTo>
                    <a:lnTo>
                      <a:pt x="165" y="32"/>
                    </a:lnTo>
                    <a:lnTo>
                      <a:pt x="181" y="26"/>
                    </a:lnTo>
                    <a:lnTo>
                      <a:pt x="199" y="22"/>
                    </a:lnTo>
                    <a:lnTo>
                      <a:pt x="214" y="19"/>
                    </a:lnTo>
                    <a:lnTo>
                      <a:pt x="227" y="15"/>
                    </a:lnTo>
                    <a:lnTo>
                      <a:pt x="236" y="12"/>
                    </a:lnTo>
                    <a:lnTo>
                      <a:pt x="244" y="8"/>
                    </a:lnTo>
                    <a:lnTo>
                      <a:pt x="250" y="6"/>
                    </a:lnTo>
                    <a:lnTo>
                      <a:pt x="254" y="2"/>
                    </a:lnTo>
                    <a:lnTo>
                      <a:pt x="258" y="1"/>
                    </a:lnTo>
                    <a:lnTo>
                      <a:pt x="262" y="0"/>
                    </a:lnTo>
                    <a:lnTo>
                      <a:pt x="271" y="8"/>
                    </a:lnTo>
                    <a:lnTo>
                      <a:pt x="280" y="15"/>
                    </a:lnTo>
                    <a:lnTo>
                      <a:pt x="288" y="23"/>
                    </a:lnTo>
                    <a:lnTo>
                      <a:pt x="296" y="30"/>
                    </a:lnTo>
                    <a:lnTo>
                      <a:pt x="303" y="39"/>
                    </a:lnTo>
                    <a:lnTo>
                      <a:pt x="307" y="48"/>
                    </a:lnTo>
                    <a:lnTo>
                      <a:pt x="309" y="56"/>
                    </a:lnTo>
                    <a:lnTo>
                      <a:pt x="309" y="66"/>
                    </a:lnTo>
                    <a:lnTo>
                      <a:pt x="308" y="83"/>
                    </a:lnTo>
                    <a:lnTo>
                      <a:pt x="307" y="99"/>
                    </a:lnTo>
                    <a:lnTo>
                      <a:pt x="306" y="111"/>
                    </a:lnTo>
                    <a:lnTo>
                      <a:pt x="305" y="122"/>
                    </a:lnTo>
                    <a:lnTo>
                      <a:pt x="299" y="118"/>
                    </a:lnTo>
                    <a:lnTo>
                      <a:pt x="293" y="115"/>
                    </a:lnTo>
                    <a:lnTo>
                      <a:pt x="287" y="111"/>
                    </a:lnTo>
                    <a:lnTo>
                      <a:pt x="281" y="108"/>
                    </a:lnTo>
                    <a:lnTo>
                      <a:pt x="274" y="105"/>
                    </a:lnTo>
                    <a:lnTo>
                      <a:pt x="266" y="102"/>
                    </a:lnTo>
                    <a:lnTo>
                      <a:pt x="259" y="101"/>
                    </a:lnTo>
                    <a:lnTo>
                      <a:pt x="251" y="100"/>
                    </a:lnTo>
                    <a:lnTo>
                      <a:pt x="242" y="100"/>
                    </a:lnTo>
                    <a:lnTo>
                      <a:pt x="232" y="99"/>
                    </a:lnTo>
                    <a:lnTo>
                      <a:pt x="223" y="99"/>
                    </a:lnTo>
                    <a:lnTo>
                      <a:pt x="213" y="98"/>
                    </a:lnTo>
                    <a:lnTo>
                      <a:pt x="204" y="97"/>
                    </a:lnTo>
                    <a:lnTo>
                      <a:pt x="198" y="97"/>
                    </a:lnTo>
                    <a:lnTo>
                      <a:pt x="194" y="96"/>
                    </a:ln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26" name="Freeform 234">
                <a:extLst>
                  <a:ext uri="{FF2B5EF4-FFF2-40B4-BE49-F238E27FC236}">
                    <a16:creationId xmlns:a16="http://schemas.microsoft.com/office/drawing/2014/main" id="{8ECD42FB-75E2-42DD-8A0A-7689597C8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" y="2538"/>
                <a:ext cx="282" cy="308"/>
              </a:xfrm>
              <a:custGeom>
                <a:avLst/>
                <a:gdLst>
                  <a:gd name="T0" fmla="*/ 281 w 282"/>
                  <a:gd name="T1" fmla="*/ 7 h 308"/>
                  <a:gd name="T2" fmla="*/ 278 w 282"/>
                  <a:gd name="T3" fmla="*/ 11 h 308"/>
                  <a:gd name="T4" fmla="*/ 257 w 282"/>
                  <a:gd name="T5" fmla="*/ 18 h 308"/>
                  <a:gd name="T6" fmla="*/ 218 w 282"/>
                  <a:gd name="T7" fmla="*/ 30 h 308"/>
                  <a:gd name="T8" fmla="*/ 181 w 282"/>
                  <a:gd name="T9" fmla="*/ 46 h 308"/>
                  <a:gd name="T10" fmla="*/ 146 w 282"/>
                  <a:gd name="T11" fmla="*/ 66 h 308"/>
                  <a:gd name="T12" fmla="*/ 125 w 282"/>
                  <a:gd name="T13" fmla="*/ 81 h 308"/>
                  <a:gd name="T14" fmla="*/ 124 w 282"/>
                  <a:gd name="T15" fmla="*/ 91 h 308"/>
                  <a:gd name="T16" fmla="*/ 99 w 282"/>
                  <a:gd name="T17" fmla="*/ 102 h 308"/>
                  <a:gd name="T18" fmla="*/ 64 w 282"/>
                  <a:gd name="T19" fmla="*/ 129 h 308"/>
                  <a:gd name="T20" fmla="*/ 39 w 282"/>
                  <a:gd name="T21" fmla="*/ 167 h 308"/>
                  <a:gd name="T22" fmla="*/ 22 w 282"/>
                  <a:gd name="T23" fmla="*/ 212 h 308"/>
                  <a:gd name="T24" fmla="*/ 16 w 282"/>
                  <a:gd name="T25" fmla="*/ 251 h 308"/>
                  <a:gd name="T26" fmla="*/ 15 w 282"/>
                  <a:gd name="T27" fmla="*/ 286 h 308"/>
                  <a:gd name="T28" fmla="*/ 13 w 282"/>
                  <a:gd name="T29" fmla="*/ 306 h 308"/>
                  <a:gd name="T30" fmla="*/ 8 w 282"/>
                  <a:gd name="T31" fmla="*/ 308 h 308"/>
                  <a:gd name="T32" fmla="*/ 2 w 282"/>
                  <a:gd name="T33" fmla="*/ 294 h 308"/>
                  <a:gd name="T34" fmla="*/ 0 w 282"/>
                  <a:gd name="T35" fmla="*/ 237 h 308"/>
                  <a:gd name="T36" fmla="*/ 7 w 282"/>
                  <a:gd name="T37" fmla="*/ 181 h 308"/>
                  <a:gd name="T38" fmla="*/ 26 w 282"/>
                  <a:gd name="T39" fmla="*/ 130 h 308"/>
                  <a:gd name="T40" fmla="*/ 61 w 282"/>
                  <a:gd name="T41" fmla="*/ 87 h 308"/>
                  <a:gd name="T42" fmla="*/ 69 w 282"/>
                  <a:gd name="T43" fmla="*/ 84 h 308"/>
                  <a:gd name="T44" fmla="*/ 76 w 282"/>
                  <a:gd name="T45" fmla="*/ 81 h 308"/>
                  <a:gd name="T46" fmla="*/ 85 w 282"/>
                  <a:gd name="T47" fmla="*/ 78 h 308"/>
                  <a:gd name="T48" fmla="*/ 92 w 282"/>
                  <a:gd name="T49" fmla="*/ 75 h 308"/>
                  <a:gd name="T50" fmla="*/ 114 w 282"/>
                  <a:gd name="T51" fmla="*/ 45 h 308"/>
                  <a:gd name="T52" fmla="*/ 145 w 282"/>
                  <a:gd name="T53" fmla="*/ 27 h 308"/>
                  <a:gd name="T54" fmla="*/ 181 w 282"/>
                  <a:gd name="T55" fmla="*/ 18 h 308"/>
                  <a:gd name="T56" fmla="*/ 216 w 282"/>
                  <a:gd name="T57" fmla="*/ 9 h 308"/>
                  <a:gd name="T58" fmla="*/ 233 w 282"/>
                  <a:gd name="T59" fmla="*/ 7 h 308"/>
                  <a:gd name="T60" fmla="*/ 249 w 282"/>
                  <a:gd name="T61" fmla="*/ 2 h 308"/>
                  <a:gd name="T62" fmla="*/ 266 w 282"/>
                  <a:gd name="T63" fmla="*/ 0 h 308"/>
                  <a:gd name="T64" fmla="*/ 282 w 282"/>
                  <a:gd name="T65" fmla="*/ 4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82" h="308">
                    <a:moveTo>
                      <a:pt x="282" y="4"/>
                    </a:moveTo>
                    <a:lnTo>
                      <a:pt x="281" y="7"/>
                    </a:lnTo>
                    <a:lnTo>
                      <a:pt x="281" y="10"/>
                    </a:lnTo>
                    <a:lnTo>
                      <a:pt x="278" y="11"/>
                    </a:lnTo>
                    <a:lnTo>
                      <a:pt x="276" y="12"/>
                    </a:lnTo>
                    <a:lnTo>
                      <a:pt x="257" y="18"/>
                    </a:lnTo>
                    <a:lnTo>
                      <a:pt x="238" y="24"/>
                    </a:lnTo>
                    <a:lnTo>
                      <a:pt x="218" y="30"/>
                    </a:lnTo>
                    <a:lnTo>
                      <a:pt x="200" y="38"/>
                    </a:lnTo>
                    <a:lnTo>
                      <a:pt x="181" y="46"/>
                    </a:lnTo>
                    <a:lnTo>
                      <a:pt x="163" y="55"/>
                    </a:lnTo>
                    <a:lnTo>
                      <a:pt x="146" y="66"/>
                    </a:lnTo>
                    <a:lnTo>
                      <a:pt x="128" y="77"/>
                    </a:lnTo>
                    <a:lnTo>
                      <a:pt x="125" y="81"/>
                    </a:lnTo>
                    <a:lnTo>
                      <a:pt x="125" y="86"/>
                    </a:lnTo>
                    <a:lnTo>
                      <a:pt x="124" y="91"/>
                    </a:lnTo>
                    <a:lnTo>
                      <a:pt x="121" y="95"/>
                    </a:lnTo>
                    <a:lnTo>
                      <a:pt x="99" y="102"/>
                    </a:lnTo>
                    <a:lnTo>
                      <a:pt x="80" y="114"/>
                    </a:lnTo>
                    <a:lnTo>
                      <a:pt x="64" y="129"/>
                    </a:lnTo>
                    <a:lnTo>
                      <a:pt x="50" y="147"/>
                    </a:lnTo>
                    <a:lnTo>
                      <a:pt x="39" y="167"/>
                    </a:lnTo>
                    <a:lnTo>
                      <a:pt x="30" y="189"/>
                    </a:lnTo>
                    <a:lnTo>
                      <a:pt x="22" y="212"/>
                    </a:lnTo>
                    <a:lnTo>
                      <a:pt x="18" y="233"/>
                    </a:lnTo>
                    <a:lnTo>
                      <a:pt x="16" y="251"/>
                    </a:lnTo>
                    <a:lnTo>
                      <a:pt x="15" y="269"/>
                    </a:lnTo>
                    <a:lnTo>
                      <a:pt x="15" y="286"/>
                    </a:lnTo>
                    <a:lnTo>
                      <a:pt x="15" y="304"/>
                    </a:lnTo>
                    <a:lnTo>
                      <a:pt x="13" y="306"/>
                    </a:lnTo>
                    <a:lnTo>
                      <a:pt x="11" y="307"/>
                    </a:lnTo>
                    <a:lnTo>
                      <a:pt x="8" y="308"/>
                    </a:lnTo>
                    <a:lnTo>
                      <a:pt x="6" y="307"/>
                    </a:lnTo>
                    <a:lnTo>
                      <a:pt x="2" y="294"/>
                    </a:lnTo>
                    <a:lnTo>
                      <a:pt x="0" y="266"/>
                    </a:lnTo>
                    <a:lnTo>
                      <a:pt x="0" y="237"/>
                    </a:lnTo>
                    <a:lnTo>
                      <a:pt x="2" y="209"/>
                    </a:lnTo>
                    <a:lnTo>
                      <a:pt x="7" y="181"/>
                    </a:lnTo>
                    <a:lnTo>
                      <a:pt x="14" y="155"/>
                    </a:lnTo>
                    <a:lnTo>
                      <a:pt x="26" y="130"/>
                    </a:lnTo>
                    <a:lnTo>
                      <a:pt x="41" y="107"/>
                    </a:lnTo>
                    <a:lnTo>
                      <a:pt x="61" y="87"/>
                    </a:lnTo>
                    <a:lnTo>
                      <a:pt x="65" y="85"/>
                    </a:lnTo>
                    <a:lnTo>
                      <a:pt x="69" y="84"/>
                    </a:lnTo>
                    <a:lnTo>
                      <a:pt x="72" y="82"/>
                    </a:lnTo>
                    <a:lnTo>
                      <a:pt x="76" y="81"/>
                    </a:lnTo>
                    <a:lnTo>
                      <a:pt x="80" y="79"/>
                    </a:lnTo>
                    <a:lnTo>
                      <a:pt x="85" y="78"/>
                    </a:lnTo>
                    <a:lnTo>
                      <a:pt x="88" y="76"/>
                    </a:lnTo>
                    <a:lnTo>
                      <a:pt x="92" y="75"/>
                    </a:lnTo>
                    <a:lnTo>
                      <a:pt x="101" y="57"/>
                    </a:lnTo>
                    <a:lnTo>
                      <a:pt x="114" y="45"/>
                    </a:lnTo>
                    <a:lnTo>
                      <a:pt x="128" y="34"/>
                    </a:lnTo>
                    <a:lnTo>
                      <a:pt x="145" y="27"/>
                    </a:lnTo>
                    <a:lnTo>
                      <a:pt x="162" y="22"/>
                    </a:lnTo>
                    <a:lnTo>
                      <a:pt x="181" y="18"/>
                    </a:lnTo>
                    <a:lnTo>
                      <a:pt x="199" y="14"/>
                    </a:lnTo>
                    <a:lnTo>
                      <a:pt x="216" y="9"/>
                    </a:lnTo>
                    <a:lnTo>
                      <a:pt x="225" y="8"/>
                    </a:lnTo>
                    <a:lnTo>
                      <a:pt x="233" y="7"/>
                    </a:lnTo>
                    <a:lnTo>
                      <a:pt x="241" y="4"/>
                    </a:lnTo>
                    <a:lnTo>
                      <a:pt x="249" y="2"/>
                    </a:lnTo>
                    <a:lnTo>
                      <a:pt x="258" y="1"/>
                    </a:lnTo>
                    <a:lnTo>
                      <a:pt x="266" y="0"/>
                    </a:lnTo>
                    <a:lnTo>
                      <a:pt x="274" y="1"/>
                    </a:lnTo>
                    <a:lnTo>
                      <a:pt x="282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28" name="Freeform 236">
                <a:extLst>
                  <a:ext uri="{FF2B5EF4-FFF2-40B4-BE49-F238E27FC236}">
                    <a16:creationId xmlns:a16="http://schemas.microsoft.com/office/drawing/2014/main" id="{1DA4E46C-6D20-467B-8550-7DA8411EA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1" y="2572"/>
                <a:ext cx="161" cy="101"/>
              </a:xfrm>
              <a:custGeom>
                <a:avLst/>
                <a:gdLst>
                  <a:gd name="T0" fmla="*/ 158 w 161"/>
                  <a:gd name="T1" fmla="*/ 35 h 101"/>
                  <a:gd name="T2" fmla="*/ 160 w 161"/>
                  <a:gd name="T3" fmla="*/ 52 h 101"/>
                  <a:gd name="T4" fmla="*/ 161 w 161"/>
                  <a:gd name="T5" fmla="*/ 71 h 101"/>
                  <a:gd name="T6" fmla="*/ 157 w 161"/>
                  <a:gd name="T7" fmla="*/ 88 h 101"/>
                  <a:gd name="T8" fmla="*/ 145 w 161"/>
                  <a:gd name="T9" fmla="*/ 101 h 101"/>
                  <a:gd name="T10" fmla="*/ 138 w 161"/>
                  <a:gd name="T11" fmla="*/ 101 h 101"/>
                  <a:gd name="T12" fmla="*/ 132 w 161"/>
                  <a:gd name="T13" fmla="*/ 99 h 101"/>
                  <a:gd name="T14" fmla="*/ 128 w 161"/>
                  <a:gd name="T15" fmla="*/ 96 h 101"/>
                  <a:gd name="T16" fmla="*/ 123 w 161"/>
                  <a:gd name="T17" fmla="*/ 92 h 101"/>
                  <a:gd name="T18" fmla="*/ 119 w 161"/>
                  <a:gd name="T19" fmla="*/ 86 h 101"/>
                  <a:gd name="T20" fmla="*/ 114 w 161"/>
                  <a:gd name="T21" fmla="*/ 82 h 101"/>
                  <a:gd name="T22" fmla="*/ 108 w 161"/>
                  <a:gd name="T23" fmla="*/ 79 h 101"/>
                  <a:gd name="T24" fmla="*/ 102 w 161"/>
                  <a:gd name="T25" fmla="*/ 78 h 101"/>
                  <a:gd name="T26" fmla="*/ 91 w 161"/>
                  <a:gd name="T27" fmla="*/ 77 h 101"/>
                  <a:gd name="T28" fmla="*/ 80 w 161"/>
                  <a:gd name="T29" fmla="*/ 75 h 101"/>
                  <a:gd name="T30" fmla="*/ 69 w 161"/>
                  <a:gd name="T31" fmla="*/ 74 h 101"/>
                  <a:gd name="T32" fmla="*/ 59 w 161"/>
                  <a:gd name="T33" fmla="*/ 73 h 101"/>
                  <a:gd name="T34" fmla="*/ 47 w 161"/>
                  <a:gd name="T35" fmla="*/ 73 h 101"/>
                  <a:gd name="T36" fmla="*/ 36 w 161"/>
                  <a:gd name="T37" fmla="*/ 74 h 101"/>
                  <a:gd name="T38" fmla="*/ 25 w 161"/>
                  <a:gd name="T39" fmla="*/ 76 h 101"/>
                  <a:gd name="T40" fmla="*/ 14 w 161"/>
                  <a:gd name="T41" fmla="*/ 78 h 101"/>
                  <a:gd name="T42" fmla="*/ 10 w 161"/>
                  <a:gd name="T43" fmla="*/ 78 h 101"/>
                  <a:gd name="T44" fmla="*/ 6 w 161"/>
                  <a:gd name="T45" fmla="*/ 77 h 101"/>
                  <a:gd name="T46" fmla="*/ 3 w 161"/>
                  <a:gd name="T47" fmla="*/ 77 h 101"/>
                  <a:gd name="T48" fmla="*/ 0 w 161"/>
                  <a:gd name="T49" fmla="*/ 74 h 101"/>
                  <a:gd name="T50" fmla="*/ 1 w 161"/>
                  <a:gd name="T51" fmla="*/ 70 h 101"/>
                  <a:gd name="T52" fmla="*/ 4 w 161"/>
                  <a:gd name="T53" fmla="*/ 67 h 101"/>
                  <a:gd name="T54" fmla="*/ 8 w 161"/>
                  <a:gd name="T55" fmla="*/ 65 h 101"/>
                  <a:gd name="T56" fmla="*/ 12 w 161"/>
                  <a:gd name="T57" fmla="*/ 63 h 101"/>
                  <a:gd name="T58" fmla="*/ 25 w 161"/>
                  <a:gd name="T59" fmla="*/ 60 h 101"/>
                  <a:gd name="T60" fmla="*/ 39 w 161"/>
                  <a:gd name="T61" fmla="*/ 56 h 101"/>
                  <a:gd name="T62" fmla="*/ 54 w 161"/>
                  <a:gd name="T63" fmla="*/ 54 h 101"/>
                  <a:gd name="T64" fmla="*/ 69 w 161"/>
                  <a:gd name="T65" fmla="*/ 53 h 101"/>
                  <a:gd name="T66" fmla="*/ 84 w 161"/>
                  <a:gd name="T67" fmla="*/ 52 h 101"/>
                  <a:gd name="T68" fmla="*/ 98 w 161"/>
                  <a:gd name="T69" fmla="*/ 53 h 101"/>
                  <a:gd name="T70" fmla="*/ 111 w 161"/>
                  <a:gd name="T71" fmla="*/ 56 h 101"/>
                  <a:gd name="T72" fmla="*/ 125 w 161"/>
                  <a:gd name="T73" fmla="*/ 61 h 101"/>
                  <a:gd name="T74" fmla="*/ 131 w 161"/>
                  <a:gd name="T75" fmla="*/ 49 h 101"/>
                  <a:gd name="T76" fmla="*/ 135 w 161"/>
                  <a:gd name="T77" fmla="*/ 36 h 101"/>
                  <a:gd name="T78" fmla="*/ 134 w 161"/>
                  <a:gd name="T79" fmla="*/ 21 h 101"/>
                  <a:gd name="T80" fmla="*/ 130 w 161"/>
                  <a:gd name="T81" fmla="*/ 8 h 101"/>
                  <a:gd name="T82" fmla="*/ 131 w 161"/>
                  <a:gd name="T83" fmla="*/ 6 h 101"/>
                  <a:gd name="T84" fmla="*/ 132 w 161"/>
                  <a:gd name="T85" fmla="*/ 3 h 101"/>
                  <a:gd name="T86" fmla="*/ 134 w 161"/>
                  <a:gd name="T87" fmla="*/ 2 h 101"/>
                  <a:gd name="T88" fmla="*/ 136 w 161"/>
                  <a:gd name="T89" fmla="*/ 0 h 101"/>
                  <a:gd name="T90" fmla="*/ 145 w 161"/>
                  <a:gd name="T91" fmla="*/ 7 h 101"/>
                  <a:gd name="T92" fmla="*/ 150 w 161"/>
                  <a:gd name="T93" fmla="*/ 15 h 101"/>
                  <a:gd name="T94" fmla="*/ 154 w 161"/>
                  <a:gd name="T95" fmla="*/ 25 h 101"/>
                  <a:gd name="T96" fmla="*/ 158 w 161"/>
                  <a:gd name="T97" fmla="*/ 3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1" h="101">
                    <a:moveTo>
                      <a:pt x="158" y="35"/>
                    </a:moveTo>
                    <a:lnTo>
                      <a:pt x="160" y="52"/>
                    </a:lnTo>
                    <a:lnTo>
                      <a:pt x="161" y="71"/>
                    </a:lnTo>
                    <a:lnTo>
                      <a:pt x="157" y="88"/>
                    </a:lnTo>
                    <a:lnTo>
                      <a:pt x="145" y="101"/>
                    </a:lnTo>
                    <a:lnTo>
                      <a:pt x="138" y="101"/>
                    </a:lnTo>
                    <a:lnTo>
                      <a:pt x="132" y="99"/>
                    </a:lnTo>
                    <a:lnTo>
                      <a:pt x="128" y="96"/>
                    </a:lnTo>
                    <a:lnTo>
                      <a:pt x="123" y="92"/>
                    </a:lnTo>
                    <a:lnTo>
                      <a:pt x="119" y="86"/>
                    </a:lnTo>
                    <a:lnTo>
                      <a:pt x="114" y="82"/>
                    </a:lnTo>
                    <a:lnTo>
                      <a:pt x="108" y="79"/>
                    </a:lnTo>
                    <a:lnTo>
                      <a:pt x="102" y="78"/>
                    </a:lnTo>
                    <a:lnTo>
                      <a:pt x="91" y="77"/>
                    </a:lnTo>
                    <a:lnTo>
                      <a:pt x="80" y="75"/>
                    </a:lnTo>
                    <a:lnTo>
                      <a:pt x="69" y="74"/>
                    </a:lnTo>
                    <a:lnTo>
                      <a:pt x="59" y="73"/>
                    </a:lnTo>
                    <a:lnTo>
                      <a:pt x="47" y="73"/>
                    </a:lnTo>
                    <a:lnTo>
                      <a:pt x="36" y="74"/>
                    </a:lnTo>
                    <a:lnTo>
                      <a:pt x="25" y="76"/>
                    </a:lnTo>
                    <a:lnTo>
                      <a:pt x="14" y="78"/>
                    </a:lnTo>
                    <a:lnTo>
                      <a:pt x="10" y="78"/>
                    </a:lnTo>
                    <a:lnTo>
                      <a:pt x="6" y="77"/>
                    </a:lnTo>
                    <a:lnTo>
                      <a:pt x="3" y="77"/>
                    </a:lnTo>
                    <a:lnTo>
                      <a:pt x="0" y="74"/>
                    </a:lnTo>
                    <a:lnTo>
                      <a:pt x="1" y="70"/>
                    </a:lnTo>
                    <a:lnTo>
                      <a:pt x="4" y="67"/>
                    </a:lnTo>
                    <a:lnTo>
                      <a:pt x="8" y="65"/>
                    </a:lnTo>
                    <a:lnTo>
                      <a:pt x="12" y="63"/>
                    </a:lnTo>
                    <a:lnTo>
                      <a:pt x="25" y="60"/>
                    </a:lnTo>
                    <a:lnTo>
                      <a:pt x="39" y="56"/>
                    </a:lnTo>
                    <a:lnTo>
                      <a:pt x="54" y="54"/>
                    </a:lnTo>
                    <a:lnTo>
                      <a:pt x="69" y="53"/>
                    </a:lnTo>
                    <a:lnTo>
                      <a:pt x="84" y="52"/>
                    </a:lnTo>
                    <a:lnTo>
                      <a:pt x="98" y="53"/>
                    </a:lnTo>
                    <a:lnTo>
                      <a:pt x="111" y="56"/>
                    </a:lnTo>
                    <a:lnTo>
                      <a:pt x="125" y="61"/>
                    </a:lnTo>
                    <a:lnTo>
                      <a:pt x="131" y="49"/>
                    </a:lnTo>
                    <a:lnTo>
                      <a:pt x="135" y="36"/>
                    </a:lnTo>
                    <a:lnTo>
                      <a:pt x="134" y="21"/>
                    </a:lnTo>
                    <a:lnTo>
                      <a:pt x="130" y="8"/>
                    </a:lnTo>
                    <a:lnTo>
                      <a:pt x="131" y="6"/>
                    </a:lnTo>
                    <a:lnTo>
                      <a:pt x="132" y="3"/>
                    </a:lnTo>
                    <a:lnTo>
                      <a:pt x="134" y="2"/>
                    </a:lnTo>
                    <a:lnTo>
                      <a:pt x="136" y="0"/>
                    </a:lnTo>
                    <a:lnTo>
                      <a:pt x="145" y="7"/>
                    </a:lnTo>
                    <a:lnTo>
                      <a:pt x="150" y="15"/>
                    </a:lnTo>
                    <a:lnTo>
                      <a:pt x="154" y="25"/>
                    </a:lnTo>
                    <a:lnTo>
                      <a:pt x="158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35" name="Freeform 243">
                <a:extLst>
                  <a:ext uri="{FF2B5EF4-FFF2-40B4-BE49-F238E27FC236}">
                    <a16:creationId xmlns:a16="http://schemas.microsoft.com/office/drawing/2014/main" id="{3E6735D9-B964-460B-8F39-02BA40D89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5" y="2673"/>
                <a:ext cx="230" cy="214"/>
              </a:xfrm>
              <a:custGeom>
                <a:avLst/>
                <a:gdLst>
                  <a:gd name="T0" fmla="*/ 180 w 230"/>
                  <a:gd name="T1" fmla="*/ 2 h 214"/>
                  <a:gd name="T2" fmla="*/ 181 w 230"/>
                  <a:gd name="T3" fmla="*/ 21 h 214"/>
                  <a:gd name="T4" fmla="*/ 183 w 230"/>
                  <a:gd name="T5" fmla="*/ 38 h 214"/>
                  <a:gd name="T6" fmla="*/ 186 w 230"/>
                  <a:gd name="T7" fmla="*/ 56 h 214"/>
                  <a:gd name="T8" fmla="*/ 191 w 230"/>
                  <a:gd name="T9" fmla="*/ 74 h 214"/>
                  <a:gd name="T10" fmla="*/ 196 w 230"/>
                  <a:gd name="T11" fmla="*/ 90 h 214"/>
                  <a:gd name="T12" fmla="*/ 204 w 230"/>
                  <a:gd name="T13" fmla="*/ 106 h 214"/>
                  <a:gd name="T14" fmla="*/ 211 w 230"/>
                  <a:gd name="T15" fmla="*/ 121 h 214"/>
                  <a:gd name="T16" fmla="*/ 219 w 230"/>
                  <a:gd name="T17" fmla="*/ 137 h 214"/>
                  <a:gd name="T18" fmla="*/ 223 w 230"/>
                  <a:gd name="T19" fmla="*/ 142 h 214"/>
                  <a:gd name="T20" fmla="*/ 227 w 230"/>
                  <a:gd name="T21" fmla="*/ 147 h 214"/>
                  <a:gd name="T22" fmla="*/ 230 w 230"/>
                  <a:gd name="T23" fmla="*/ 151 h 214"/>
                  <a:gd name="T24" fmla="*/ 227 w 230"/>
                  <a:gd name="T25" fmla="*/ 157 h 214"/>
                  <a:gd name="T26" fmla="*/ 225 w 230"/>
                  <a:gd name="T27" fmla="*/ 161 h 214"/>
                  <a:gd name="T28" fmla="*/ 222 w 230"/>
                  <a:gd name="T29" fmla="*/ 161 h 214"/>
                  <a:gd name="T30" fmla="*/ 218 w 230"/>
                  <a:gd name="T31" fmla="*/ 161 h 214"/>
                  <a:gd name="T32" fmla="*/ 215 w 230"/>
                  <a:gd name="T33" fmla="*/ 161 h 214"/>
                  <a:gd name="T34" fmla="*/ 194 w 230"/>
                  <a:gd name="T35" fmla="*/ 156 h 214"/>
                  <a:gd name="T36" fmla="*/ 175 w 230"/>
                  <a:gd name="T37" fmla="*/ 155 h 214"/>
                  <a:gd name="T38" fmla="*/ 154 w 230"/>
                  <a:gd name="T39" fmla="*/ 155 h 214"/>
                  <a:gd name="T40" fmla="*/ 134 w 230"/>
                  <a:gd name="T41" fmla="*/ 157 h 214"/>
                  <a:gd name="T42" fmla="*/ 114 w 230"/>
                  <a:gd name="T43" fmla="*/ 161 h 214"/>
                  <a:gd name="T44" fmla="*/ 95 w 230"/>
                  <a:gd name="T45" fmla="*/ 166 h 214"/>
                  <a:gd name="T46" fmla="*/ 76 w 230"/>
                  <a:gd name="T47" fmla="*/ 172 h 214"/>
                  <a:gd name="T48" fmla="*/ 57 w 230"/>
                  <a:gd name="T49" fmla="*/ 178 h 214"/>
                  <a:gd name="T50" fmla="*/ 51 w 230"/>
                  <a:gd name="T51" fmla="*/ 181 h 214"/>
                  <a:gd name="T52" fmla="*/ 45 w 230"/>
                  <a:gd name="T53" fmla="*/ 184 h 214"/>
                  <a:gd name="T54" fmla="*/ 39 w 230"/>
                  <a:gd name="T55" fmla="*/ 189 h 214"/>
                  <a:gd name="T56" fmla="*/ 33 w 230"/>
                  <a:gd name="T57" fmla="*/ 193 h 214"/>
                  <a:gd name="T58" fmla="*/ 26 w 230"/>
                  <a:gd name="T59" fmla="*/ 198 h 214"/>
                  <a:gd name="T60" fmla="*/ 21 w 230"/>
                  <a:gd name="T61" fmla="*/ 203 h 214"/>
                  <a:gd name="T62" fmla="*/ 15 w 230"/>
                  <a:gd name="T63" fmla="*/ 208 h 214"/>
                  <a:gd name="T64" fmla="*/ 10 w 230"/>
                  <a:gd name="T65" fmla="*/ 213 h 214"/>
                  <a:gd name="T66" fmla="*/ 8 w 230"/>
                  <a:gd name="T67" fmla="*/ 214 h 214"/>
                  <a:gd name="T68" fmla="*/ 6 w 230"/>
                  <a:gd name="T69" fmla="*/ 214 h 214"/>
                  <a:gd name="T70" fmla="*/ 2 w 230"/>
                  <a:gd name="T71" fmla="*/ 214 h 214"/>
                  <a:gd name="T72" fmla="*/ 0 w 230"/>
                  <a:gd name="T73" fmla="*/ 213 h 214"/>
                  <a:gd name="T74" fmla="*/ 1 w 230"/>
                  <a:gd name="T75" fmla="*/ 205 h 214"/>
                  <a:gd name="T76" fmla="*/ 5 w 230"/>
                  <a:gd name="T77" fmla="*/ 197 h 214"/>
                  <a:gd name="T78" fmla="*/ 11 w 230"/>
                  <a:gd name="T79" fmla="*/ 190 h 214"/>
                  <a:gd name="T80" fmla="*/ 18 w 230"/>
                  <a:gd name="T81" fmla="*/ 182 h 214"/>
                  <a:gd name="T82" fmla="*/ 35 w 230"/>
                  <a:gd name="T83" fmla="*/ 168 h 214"/>
                  <a:gd name="T84" fmla="*/ 52 w 230"/>
                  <a:gd name="T85" fmla="*/ 155 h 214"/>
                  <a:gd name="T86" fmla="*/ 71 w 230"/>
                  <a:gd name="T87" fmla="*/ 146 h 214"/>
                  <a:gd name="T88" fmla="*/ 91 w 230"/>
                  <a:gd name="T89" fmla="*/ 139 h 214"/>
                  <a:gd name="T90" fmla="*/ 111 w 230"/>
                  <a:gd name="T91" fmla="*/ 135 h 214"/>
                  <a:gd name="T92" fmla="*/ 132 w 230"/>
                  <a:gd name="T93" fmla="*/ 132 h 214"/>
                  <a:gd name="T94" fmla="*/ 154 w 230"/>
                  <a:gd name="T95" fmla="*/ 130 h 214"/>
                  <a:gd name="T96" fmla="*/ 176 w 230"/>
                  <a:gd name="T97" fmla="*/ 130 h 214"/>
                  <a:gd name="T98" fmla="*/ 175 w 230"/>
                  <a:gd name="T99" fmla="*/ 120 h 214"/>
                  <a:gd name="T100" fmla="*/ 172 w 230"/>
                  <a:gd name="T101" fmla="*/ 111 h 214"/>
                  <a:gd name="T102" fmla="*/ 169 w 230"/>
                  <a:gd name="T103" fmla="*/ 103 h 214"/>
                  <a:gd name="T104" fmla="*/ 167 w 230"/>
                  <a:gd name="T105" fmla="*/ 93 h 214"/>
                  <a:gd name="T106" fmla="*/ 164 w 230"/>
                  <a:gd name="T107" fmla="*/ 69 h 214"/>
                  <a:gd name="T108" fmla="*/ 163 w 230"/>
                  <a:gd name="T109" fmla="*/ 46 h 214"/>
                  <a:gd name="T110" fmla="*/ 166 w 230"/>
                  <a:gd name="T111" fmla="*/ 22 h 214"/>
                  <a:gd name="T112" fmla="*/ 174 w 230"/>
                  <a:gd name="T113" fmla="*/ 0 h 214"/>
                  <a:gd name="T114" fmla="*/ 176 w 230"/>
                  <a:gd name="T115" fmla="*/ 0 h 214"/>
                  <a:gd name="T116" fmla="*/ 177 w 230"/>
                  <a:gd name="T117" fmla="*/ 0 h 214"/>
                  <a:gd name="T118" fmla="*/ 179 w 230"/>
                  <a:gd name="T119" fmla="*/ 1 h 214"/>
                  <a:gd name="T120" fmla="*/ 180 w 230"/>
                  <a:gd name="T121" fmla="*/ 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0" h="214">
                    <a:moveTo>
                      <a:pt x="180" y="2"/>
                    </a:moveTo>
                    <a:lnTo>
                      <a:pt x="181" y="21"/>
                    </a:lnTo>
                    <a:lnTo>
                      <a:pt x="183" y="38"/>
                    </a:lnTo>
                    <a:lnTo>
                      <a:pt x="186" y="56"/>
                    </a:lnTo>
                    <a:lnTo>
                      <a:pt x="191" y="74"/>
                    </a:lnTo>
                    <a:lnTo>
                      <a:pt x="196" y="90"/>
                    </a:lnTo>
                    <a:lnTo>
                      <a:pt x="204" y="106"/>
                    </a:lnTo>
                    <a:lnTo>
                      <a:pt x="211" y="121"/>
                    </a:lnTo>
                    <a:lnTo>
                      <a:pt x="219" y="137"/>
                    </a:lnTo>
                    <a:lnTo>
                      <a:pt x="223" y="142"/>
                    </a:lnTo>
                    <a:lnTo>
                      <a:pt x="227" y="147"/>
                    </a:lnTo>
                    <a:lnTo>
                      <a:pt x="230" y="151"/>
                    </a:lnTo>
                    <a:lnTo>
                      <a:pt x="227" y="157"/>
                    </a:lnTo>
                    <a:lnTo>
                      <a:pt x="225" y="161"/>
                    </a:lnTo>
                    <a:lnTo>
                      <a:pt x="222" y="161"/>
                    </a:lnTo>
                    <a:lnTo>
                      <a:pt x="218" y="161"/>
                    </a:lnTo>
                    <a:lnTo>
                      <a:pt x="215" y="161"/>
                    </a:lnTo>
                    <a:lnTo>
                      <a:pt x="194" y="156"/>
                    </a:lnTo>
                    <a:lnTo>
                      <a:pt x="175" y="155"/>
                    </a:lnTo>
                    <a:lnTo>
                      <a:pt x="154" y="155"/>
                    </a:lnTo>
                    <a:lnTo>
                      <a:pt x="134" y="157"/>
                    </a:lnTo>
                    <a:lnTo>
                      <a:pt x="114" y="161"/>
                    </a:lnTo>
                    <a:lnTo>
                      <a:pt x="95" y="166"/>
                    </a:lnTo>
                    <a:lnTo>
                      <a:pt x="76" y="172"/>
                    </a:lnTo>
                    <a:lnTo>
                      <a:pt x="57" y="178"/>
                    </a:lnTo>
                    <a:lnTo>
                      <a:pt x="51" y="181"/>
                    </a:lnTo>
                    <a:lnTo>
                      <a:pt x="45" y="184"/>
                    </a:lnTo>
                    <a:lnTo>
                      <a:pt x="39" y="189"/>
                    </a:lnTo>
                    <a:lnTo>
                      <a:pt x="33" y="193"/>
                    </a:lnTo>
                    <a:lnTo>
                      <a:pt x="26" y="198"/>
                    </a:lnTo>
                    <a:lnTo>
                      <a:pt x="21" y="203"/>
                    </a:lnTo>
                    <a:lnTo>
                      <a:pt x="15" y="208"/>
                    </a:lnTo>
                    <a:lnTo>
                      <a:pt x="10" y="213"/>
                    </a:lnTo>
                    <a:lnTo>
                      <a:pt x="8" y="214"/>
                    </a:lnTo>
                    <a:lnTo>
                      <a:pt x="6" y="214"/>
                    </a:lnTo>
                    <a:lnTo>
                      <a:pt x="2" y="214"/>
                    </a:lnTo>
                    <a:lnTo>
                      <a:pt x="0" y="213"/>
                    </a:lnTo>
                    <a:lnTo>
                      <a:pt x="1" y="205"/>
                    </a:lnTo>
                    <a:lnTo>
                      <a:pt x="5" y="197"/>
                    </a:lnTo>
                    <a:lnTo>
                      <a:pt x="11" y="190"/>
                    </a:lnTo>
                    <a:lnTo>
                      <a:pt x="18" y="182"/>
                    </a:lnTo>
                    <a:lnTo>
                      <a:pt x="35" y="168"/>
                    </a:lnTo>
                    <a:lnTo>
                      <a:pt x="52" y="155"/>
                    </a:lnTo>
                    <a:lnTo>
                      <a:pt x="71" y="146"/>
                    </a:lnTo>
                    <a:lnTo>
                      <a:pt x="91" y="139"/>
                    </a:lnTo>
                    <a:lnTo>
                      <a:pt x="111" y="135"/>
                    </a:lnTo>
                    <a:lnTo>
                      <a:pt x="132" y="132"/>
                    </a:lnTo>
                    <a:lnTo>
                      <a:pt x="154" y="130"/>
                    </a:lnTo>
                    <a:lnTo>
                      <a:pt x="176" y="130"/>
                    </a:lnTo>
                    <a:lnTo>
                      <a:pt x="175" y="120"/>
                    </a:lnTo>
                    <a:lnTo>
                      <a:pt x="172" y="111"/>
                    </a:lnTo>
                    <a:lnTo>
                      <a:pt x="169" y="103"/>
                    </a:lnTo>
                    <a:lnTo>
                      <a:pt x="167" y="93"/>
                    </a:lnTo>
                    <a:lnTo>
                      <a:pt x="164" y="69"/>
                    </a:lnTo>
                    <a:lnTo>
                      <a:pt x="163" y="46"/>
                    </a:lnTo>
                    <a:lnTo>
                      <a:pt x="166" y="22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7" y="0"/>
                    </a:lnTo>
                    <a:lnTo>
                      <a:pt x="179" y="1"/>
                    </a:lnTo>
                    <a:lnTo>
                      <a:pt x="18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36" name="Freeform 244">
                <a:extLst>
                  <a:ext uri="{FF2B5EF4-FFF2-40B4-BE49-F238E27FC236}">
                    <a16:creationId xmlns:a16="http://schemas.microsoft.com/office/drawing/2014/main" id="{F21E2403-D885-434B-AB48-18DDC5E62D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3" y="2690"/>
                <a:ext cx="52" cy="85"/>
              </a:xfrm>
              <a:custGeom>
                <a:avLst/>
                <a:gdLst>
                  <a:gd name="T0" fmla="*/ 49 w 52"/>
                  <a:gd name="T1" fmla="*/ 45 h 85"/>
                  <a:gd name="T2" fmla="*/ 52 w 52"/>
                  <a:gd name="T3" fmla="*/ 56 h 85"/>
                  <a:gd name="T4" fmla="*/ 48 w 52"/>
                  <a:gd name="T5" fmla="*/ 64 h 85"/>
                  <a:gd name="T6" fmla="*/ 41 w 52"/>
                  <a:gd name="T7" fmla="*/ 72 h 85"/>
                  <a:gd name="T8" fmla="*/ 35 w 52"/>
                  <a:gd name="T9" fmla="*/ 80 h 85"/>
                  <a:gd name="T10" fmla="*/ 29 w 52"/>
                  <a:gd name="T11" fmla="*/ 80 h 85"/>
                  <a:gd name="T12" fmla="*/ 23 w 52"/>
                  <a:gd name="T13" fmla="*/ 82 h 85"/>
                  <a:gd name="T14" fmla="*/ 19 w 52"/>
                  <a:gd name="T15" fmla="*/ 85 h 85"/>
                  <a:gd name="T16" fmla="*/ 14 w 52"/>
                  <a:gd name="T17" fmla="*/ 81 h 85"/>
                  <a:gd name="T18" fmla="*/ 14 w 52"/>
                  <a:gd name="T19" fmla="*/ 76 h 85"/>
                  <a:gd name="T20" fmla="*/ 19 w 52"/>
                  <a:gd name="T21" fmla="*/ 71 h 85"/>
                  <a:gd name="T22" fmla="*/ 25 w 52"/>
                  <a:gd name="T23" fmla="*/ 65 h 85"/>
                  <a:gd name="T24" fmla="*/ 29 w 52"/>
                  <a:gd name="T25" fmla="*/ 60 h 85"/>
                  <a:gd name="T26" fmla="*/ 28 w 52"/>
                  <a:gd name="T27" fmla="*/ 51 h 85"/>
                  <a:gd name="T28" fmla="*/ 17 w 52"/>
                  <a:gd name="T29" fmla="*/ 40 h 85"/>
                  <a:gd name="T30" fmla="*/ 8 w 52"/>
                  <a:gd name="T31" fmla="*/ 29 h 85"/>
                  <a:gd name="T32" fmla="*/ 1 w 52"/>
                  <a:gd name="T33" fmla="*/ 16 h 85"/>
                  <a:gd name="T34" fmla="*/ 0 w 52"/>
                  <a:gd name="T35" fmla="*/ 3 h 85"/>
                  <a:gd name="T36" fmla="*/ 4 w 52"/>
                  <a:gd name="T37" fmla="*/ 0 h 85"/>
                  <a:gd name="T38" fmla="*/ 8 w 52"/>
                  <a:gd name="T39" fmla="*/ 3 h 85"/>
                  <a:gd name="T40" fmla="*/ 11 w 52"/>
                  <a:gd name="T41" fmla="*/ 8 h 85"/>
                  <a:gd name="T42" fmla="*/ 15 w 52"/>
                  <a:gd name="T43" fmla="*/ 14 h 85"/>
                  <a:gd name="T44" fmla="*/ 18 w 52"/>
                  <a:gd name="T45" fmla="*/ 19 h 85"/>
                  <a:gd name="T46" fmla="*/ 22 w 52"/>
                  <a:gd name="T47" fmla="*/ 23 h 85"/>
                  <a:gd name="T48" fmla="*/ 28 w 52"/>
                  <a:gd name="T49" fmla="*/ 27 h 85"/>
                  <a:gd name="T50" fmla="*/ 33 w 52"/>
                  <a:gd name="T51" fmla="*/ 30 h 85"/>
                  <a:gd name="T52" fmla="*/ 37 w 52"/>
                  <a:gd name="T53" fmla="*/ 32 h 85"/>
                  <a:gd name="T54" fmla="*/ 42 w 52"/>
                  <a:gd name="T55" fmla="*/ 36 h 85"/>
                  <a:gd name="T56" fmla="*/ 46 w 52"/>
                  <a:gd name="T57" fmla="*/ 40 h 85"/>
                  <a:gd name="T58" fmla="*/ 49 w 52"/>
                  <a:gd name="T59" fmla="*/ 4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85">
                    <a:moveTo>
                      <a:pt x="49" y="45"/>
                    </a:moveTo>
                    <a:lnTo>
                      <a:pt x="52" y="56"/>
                    </a:lnTo>
                    <a:lnTo>
                      <a:pt x="48" y="64"/>
                    </a:lnTo>
                    <a:lnTo>
                      <a:pt x="41" y="72"/>
                    </a:lnTo>
                    <a:lnTo>
                      <a:pt x="35" y="80"/>
                    </a:lnTo>
                    <a:lnTo>
                      <a:pt x="29" y="80"/>
                    </a:lnTo>
                    <a:lnTo>
                      <a:pt x="23" y="82"/>
                    </a:lnTo>
                    <a:lnTo>
                      <a:pt x="19" y="85"/>
                    </a:lnTo>
                    <a:lnTo>
                      <a:pt x="14" y="81"/>
                    </a:lnTo>
                    <a:lnTo>
                      <a:pt x="14" y="76"/>
                    </a:lnTo>
                    <a:lnTo>
                      <a:pt x="19" y="71"/>
                    </a:lnTo>
                    <a:lnTo>
                      <a:pt x="25" y="65"/>
                    </a:lnTo>
                    <a:lnTo>
                      <a:pt x="29" y="60"/>
                    </a:lnTo>
                    <a:lnTo>
                      <a:pt x="28" y="51"/>
                    </a:lnTo>
                    <a:lnTo>
                      <a:pt x="17" y="40"/>
                    </a:lnTo>
                    <a:lnTo>
                      <a:pt x="8" y="29"/>
                    </a:lnTo>
                    <a:lnTo>
                      <a:pt x="1" y="16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8" y="3"/>
                    </a:lnTo>
                    <a:lnTo>
                      <a:pt x="11" y="8"/>
                    </a:lnTo>
                    <a:lnTo>
                      <a:pt x="15" y="14"/>
                    </a:lnTo>
                    <a:lnTo>
                      <a:pt x="18" y="19"/>
                    </a:lnTo>
                    <a:lnTo>
                      <a:pt x="22" y="23"/>
                    </a:lnTo>
                    <a:lnTo>
                      <a:pt x="28" y="27"/>
                    </a:lnTo>
                    <a:lnTo>
                      <a:pt x="33" y="30"/>
                    </a:lnTo>
                    <a:lnTo>
                      <a:pt x="37" y="32"/>
                    </a:lnTo>
                    <a:lnTo>
                      <a:pt x="42" y="36"/>
                    </a:lnTo>
                    <a:lnTo>
                      <a:pt x="46" y="40"/>
                    </a:lnTo>
                    <a:lnTo>
                      <a:pt x="49" y="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37" name="Freeform 245">
                <a:extLst>
                  <a:ext uri="{FF2B5EF4-FFF2-40B4-BE49-F238E27FC236}">
                    <a16:creationId xmlns:a16="http://schemas.microsoft.com/office/drawing/2014/main" id="{8B055E24-0B09-4A2D-834B-24F34DC32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2" y="2702"/>
                <a:ext cx="40" cy="25"/>
              </a:xfrm>
              <a:custGeom>
                <a:avLst/>
                <a:gdLst>
                  <a:gd name="T0" fmla="*/ 34 w 40"/>
                  <a:gd name="T1" fmla="*/ 8 h 25"/>
                  <a:gd name="T2" fmla="*/ 36 w 40"/>
                  <a:gd name="T3" fmla="*/ 12 h 25"/>
                  <a:gd name="T4" fmla="*/ 39 w 40"/>
                  <a:gd name="T5" fmla="*/ 17 h 25"/>
                  <a:gd name="T6" fmla="*/ 40 w 40"/>
                  <a:gd name="T7" fmla="*/ 21 h 25"/>
                  <a:gd name="T8" fmla="*/ 37 w 40"/>
                  <a:gd name="T9" fmla="*/ 25 h 25"/>
                  <a:gd name="T10" fmla="*/ 29 w 40"/>
                  <a:gd name="T11" fmla="*/ 23 h 25"/>
                  <a:gd name="T12" fmla="*/ 23 w 40"/>
                  <a:gd name="T13" fmla="*/ 20 h 25"/>
                  <a:gd name="T14" fmla="*/ 18 w 40"/>
                  <a:gd name="T15" fmla="*/ 18 h 25"/>
                  <a:gd name="T16" fmla="*/ 14 w 40"/>
                  <a:gd name="T17" fmla="*/ 21 h 25"/>
                  <a:gd name="T18" fmla="*/ 7 w 40"/>
                  <a:gd name="T19" fmla="*/ 23 h 25"/>
                  <a:gd name="T20" fmla="*/ 5 w 40"/>
                  <a:gd name="T21" fmla="*/ 24 h 25"/>
                  <a:gd name="T22" fmla="*/ 3 w 40"/>
                  <a:gd name="T23" fmla="*/ 23 h 25"/>
                  <a:gd name="T24" fmla="*/ 0 w 40"/>
                  <a:gd name="T25" fmla="*/ 21 h 25"/>
                  <a:gd name="T26" fmla="*/ 0 w 40"/>
                  <a:gd name="T27" fmla="*/ 19 h 25"/>
                  <a:gd name="T28" fmla="*/ 1 w 40"/>
                  <a:gd name="T29" fmla="*/ 17 h 25"/>
                  <a:gd name="T30" fmla="*/ 2 w 40"/>
                  <a:gd name="T31" fmla="*/ 16 h 25"/>
                  <a:gd name="T32" fmla="*/ 3 w 40"/>
                  <a:gd name="T33" fmla="*/ 13 h 25"/>
                  <a:gd name="T34" fmla="*/ 8 w 40"/>
                  <a:gd name="T35" fmla="*/ 13 h 25"/>
                  <a:gd name="T36" fmla="*/ 11 w 40"/>
                  <a:gd name="T37" fmla="*/ 11 h 25"/>
                  <a:gd name="T38" fmla="*/ 16 w 40"/>
                  <a:gd name="T39" fmla="*/ 9 h 25"/>
                  <a:gd name="T40" fmla="*/ 20 w 40"/>
                  <a:gd name="T41" fmla="*/ 8 h 25"/>
                  <a:gd name="T42" fmla="*/ 22 w 40"/>
                  <a:gd name="T43" fmla="*/ 6 h 25"/>
                  <a:gd name="T44" fmla="*/ 23 w 40"/>
                  <a:gd name="T45" fmla="*/ 3 h 25"/>
                  <a:gd name="T46" fmla="*/ 24 w 40"/>
                  <a:gd name="T47" fmla="*/ 1 h 25"/>
                  <a:gd name="T48" fmla="*/ 27 w 40"/>
                  <a:gd name="T49" fmla="*/ 0 h 25"/>
                  <a:gd name="T50" fmla="*/ 30 w 40"/>
                  <a:gd name="T51" fmla="*/ 1 h 25"/>
                  <a:gd name="T52" fmla="*/ 32 w 40"/>
                  <a:gd name="T53" fmla="*/ 3 h 25"/>
                  <a:gd name="T54" fmla="*/ 33 w 40"/>
                  <a:gd name="T55" fmla="*/ 6 h 25"/>
                  <a:gd name="T56" fmla="*/ 34 w 40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" h="25">
                    <a:moveTo>
                      <a:pt x="34" y="8"/>
                    </a:moveTo>
                    <a:lnTo>
                      <a:pt x="36" y="12"/>
                    </a:lnTo>
                    <a:lnTo>
                      <a:pt x="39" y="17"/>
                    </a:lnTo>
                    <a:lnTo>
                      <a:pt x="40" y="21"/>
                    </a:lnTo>
                    <a:lnTo>
                      <a:pt x="37" y="25"/>
                    </a:lnTo>
                    <a:lnTo>
                      <a:pt x="29" y="23"/>
                    </a:lnTo>
                    <a:lnTo>
                      <a:pt x="23" y="20"/>
                    </a:lnTo>
                    <a:lnTo>
                      <a:pt x="18" y="18"/>
                    </a:lnTo>
                    <a:lnTo>
                      <a:pt x="14" y="21"/>
                    </a:lnTo>
                    <a:lnTo>
                      <a:pt x="7" y="23"/>
                    </a:lnTo>
                    <a:lnTo>
                      <a:pt x="5" y="24"/>
                    </a:lnTo>
                    <a:lnTo>
                      <a:pt x="3" y="23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3" y="13"/>
                    </a:lnTo>
                    <a:lnTo>
                      <a:pt x="8" y="13"/>
                    </a:lnTo>
                    <a:lnTo>
                      <a:pt x="11" y="11"/>
                    </a:lnTo>
                    <a:lnTo>
                      <a:pt x="16" y="9"/>
                    </a:lnTo>
                    <a:lnTo>
                      <a:pt x="20" y="8"/>
                    </a:lnTo>
                    <a:lnTo>
                      <a:pt x="22" y="6"/>
                    </a:lnTo>
                    <a:lnTo>
                      <a:pt x="23" y="3"/>
                    </a:lnTo>
                    <a:lnTo>
                      <a:pt x="24" y="1"/>
                    </a:lnTo>
                    <a:lnTo>
                      <a:pt x="27" y="0"/>
                    </a:lnTo>
                    <a:lnTo>
                      <a:pt x="30" y="1"/>
                    </a:lnTo>
                    <a:lnTo>
                      <a:pt x="32" y="3"/>
                    </a:lnTo>
                    <a:lnTo>
                      <a:pt x="33" y="6"/>
                    </a:lnTo>
                    <a:lnTo>
                      <a:pt x="3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39" name="Freeform 247">
                <a:extLst>
                  <a:ext uri="{FF2B5EF4-FFF2-40B4-BE49-F238E27FC236}">
                    <a16:creationId xmlns:a16="http://schemas.microsoft.com/office/drawing/2014/main" id="{1AF31283-BE29-456E-9D2E-CCDAFE971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0" y="2786"/>
                <a:ext cx="130" cy="96"/>
              </a:xfrm>
              <a:custGeom>
                <a:avLst/>
                <a:gdLst>
                  <a:gd name="T0" fmla="*/ 128 w 130"/>
                  <a:gd name="T1" fmla="*/ 7 h 96"/>
                  <a:gd name="T2" fmla="*/ 129 w 130"/>
                  <a:gd name="T3" fmla="*/ 12 h 96"/>
                  <a:gd name="T4" fmla="*/ 130 w 130"/>
                  <a:gd name="T5" fmla="*/ 18 h 96"/>
                  <a:gd name="T6" fmla="*/ 130 w 130"/>
                  <a:gd name="T7" fmla="*/ 24 h 96"/>
                  <a:gd name="T8" fmla="*/ 127 w 130"/>
                  <a:gd name="T9" fmla="*/ 29 h 96"/>
                  <a:gd name="T10" fmla="*/ 123 w 130"/>
                  <a:gd name="T11" fmla="*/ 38 h 96"/>
                  <a:gd name="T12" fmla="*/ 121 w 130"/>
                  <a:gd name="T13" fmla="*/ 49 h 96"/>
                  <a:gd name="T14" fmla="*/ 120 w 130"/>
                  <a:gd name="T15" fmla="*/ 59 h 96"/>
                  <a:gd name="T16" fmla="*/ 118 w 130"/>
                  <a:gd name="T17" fmla="*/ 70 h 96"/>
                  <a:gd name="T18" fmla="*/ 115 w 130"/>
                  <a:gd name="T19" fmla="*/ 80 h 96"/>
                  <a:gd name="T20" fmla="*/ 111 w 130"/>
                  <a:gd name="T21" fmla="*/ 88 h 96"/>
                  <a:gd name="T22" fmla="*/ 103 w 130"/>
                  <a:gd name="T23" fmla="*/ 93 h 96"/>
                  <a:gd name="T24" fmla="*/ 90 w 130"/>
                  <a:gd name="T25" fmla="*/ 96 h 96"/>
                  <a:gd name="T26" fmla="*/ 79 w 130"/>
                  <a:gd name="T27" fmla="*/ 95 h 96"/>
                  <a:gd name="T28" fmla="*/ 67 w 130"/>
                  <a:gd name="T29" fmla="*/ 94 h 96"/>
                  <a:gd name="T30" fmla="*/ 54 w 130"/>
                  <a:gd name="T31" fmla="*/ 92 h 96"/>
                  <a:gd name="T32" fmla="*/ 42 w 130"/>
                  <a:gd name="T33" fmla="*/ 90 h 96"/>
                  <a:gd name="T34" fmla="*/ 30 w 130"/>
                  <a:gd name="T35" fmla="*/ 88 h 96"/>
                  <a:gd name="T36" fmla="*/ 19 w 130"/>
                  <a:gd name="T37" fmla="*/ 84 h 96"/>
                  <a:gd name="T38" fmla="*/ 10 w 130"/>
                  <a:gd name="T39" fmla="*/ 78 h 96"/>
                  <a:gd name="T40" fmla="*/ 0 w 130"/>
                  <a:gd name="T41" fmla="*/ 69 h 96"/>
                  <a:gd name="T42" fmla="*/ 0 w 130"/>
                  <a:gd name="T43" fmla="*/ 66 h 96"/>
                  <a:gd name="T44" fmla="*/ 1 w 130"/>
                  <a:gd name="T45" fmla="*/ 65 h 96"/>
                  <a:gd name="T46" fmla="*/ 4 w 130"/>
                  <a:gd name="T47" fmla="*/ 63 h 96"/>
                  <a:gd name="T48" fmla="*/ 7 w 130"/>
                  <a:gd name="T49" fmla="*/ 62 h 96"/>
                  <a:gd name="T50" fmla="*/ 11 w 130"/>
                  <a:gd name="T51" fmla="*/ 64 h 96"/>
                  <a:gd name="T52" fmla="*/ 14 w 130"/>
                  <a:gd name="T53" fmla="*/ 67 h 96"/>
                  <a:gd name="T54" fmla="*/ 17 w 130"/>
                  <a:gd name="T55" fmla="*/ 70 h 96"/>
                  <a:gd name="T56" fmla="*/ 21 w 130"/>
                  <a:gd name="T57" fmla="*/ 72 h 96"/>
                  <a:gd name="T58" fmla="*/ 30 w 130"/>
                  <a:gd name="T59" fmla="*/ 76 h 96"/>
                  <a:gd name="T60" fmla="*/ 41 w 130"/>
                  <a:gd name="T61" fmla="*/ 78 h 96"/>
                  <a:gd name="T62" fmla="*/ 52 w 130"/>
                  <a:gd name="T63" fmla="*/ 80 h 96"/>
                  <a:gd name="T64" fmla="*/ 64 w 130"/>
                  <a:gd name="T65" fmla="*/ 80 h 96"/>
                  <a:gd name="T66" fmla="*/ 74 w 130"/>
                  <a:gd name="T67" fmla="*/ 80 h 96"/>
                  <a:gd name="T68" fmla="*/ 84 w 130"/>
                  <a:gd name="T69" fmla="*/ 77 h 96"/>
                  <a:gd name="T70" fmla="*/ 94 w 130"/>
                  <a:gd name="T71" fmla="*/ 72 h 96"/>
                  <a:gd name="T72" fmla="*/ 102 w 130"/>
                  <a:gd name="T73" fmla="*/ 65 h 96"/>
                  <a:gd name="T74" fmla="*/ 102 w 130"/>
                  <a:gd name="T75" fmla="*/ 57 h 96"/>
                  <a:gd name="T76" fmla="*/ 103 w 130"/>
                  <a:gd name="T77" fmla="*/ 49 h 96"/>
                  <a:gd name="T78" fmla="*/ 105 w 130"/>
                  <a:gd name="T79" fmla="*/ 41 h 96"/>
                  <a:gd name="T80" fmla="*/ 108 w 130"/>
                  <a:gd name="T81" fmla="*/ 35 h 96"/>
                  <a:gd name="T82" fmla="*/ 105 w 130"/>
                  <a:gd name="T83" fmla="*/ 32 h 96"/>
                  <a:gd name="T84" fmla="*/ 102 w 130"/>
                  <a:gd name="T85" fmla="*/ 27 h 96"/>
                  <a:gd name="T86" fmla="*/ 100 w 130"/>
                  <a:gd name="T87" fmla="*/ 22 h 96"/>
                  <a:gd name="T88" fmla="*/ 100 w 130"/>
                  <a:gd name="T89" fmla="*/ 19 h 96"/>
                  <a:gd name="T90" fmla="*/ 104 w 130"/>
                  <a:gd name="T91" fmla="*/ 20 h 96"/>
                  <a:gd name="T92" fmla="*/ 110 w 130"/>
                  <a:gd name="T93" fmla="*/ 19 h 96"/>
                  <a:gd name="T94" fmla="*/ 114 w 130"/>
                  <a:gd name="T95" fmla="*/ 17 h 96"/>
                  <a:gd name="T96" fmla="*/ 117 w 130"/>
                  <a:gd name="T97" fmla="*/ 12 h 96"/>
                  <a:gd name="T98" fmla="*/ 117 w 130"/>
                  <a:gd name="T99" fmla="*/ 9 h 96"/>
                  <a:gd name="T100" fmla="*/ 117 w 130"/>
                  <a:gd name="T101" fmla="*/ 6 h 96"/>
                  <a:gd name="T102" fmla="*/ 117 w 130"/>
                  <a:gd name="T103" fmla="*/ 3 h 96"/>
                  <a:gd name="T104" fmla="*/ 120 w 130"/>
                  <a:gd name="T105" fmla="*/ 0 h 96"/>
                  <a:gd name="T106" fmla="*/ 123 w 130"/>
                  <a:gd name="T107" fmla="*/ 1 h 96"/>
                  <a:gd name="T108" fmla="*/ 125 w 130"/>
                  <a:gd name="T109" fmla="*/ 2 h 96"/>
                  <a:gd name="T110" fmla="*/ 127 w 130"/>
                  <a:gd name="T111" fmla="*/ 4 h 96"/>
                  <a:gd name="T112" fmla="*/ 128 w 130"/>
                  <a:gd name="T113" fmla="*/ 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0" h="96">
                    <a:moveTo>
                      <a:pt x="128" y="7"/>
                    </a:moveTo>
                    <a:lnTo>
                      <a:pt x="129" y="12"/>
                    </a:lnTo>
                    <a:lnTo>
                      <a:pt x="130" y="18"/>
                    </a:lnTo>
                    <a:lnTo>
                      <a:pt x="130" y="24"/>
                    </a:lnTo>
                    <a:lnTo>
                      <a:pt x="127" y="29"/>
                    </a:lnTo>
                    <a:lnTo>
                      <a:pt x="123" y="38"/>
                    </a:lnTo>
                    <a:lnTo>
                      <a:pt x="121" y="49"/>
                    </a:lnTo>
                    <a:lnTo>
                      <a:pt x="120" y="59"/>
                    </a:lnTo>
                    <a:lnTo>
                      <a:pt x="118" y="70"/>
                    </a:lnTo>
                    <a:lnTo>
                      <a:pt x="115" y="80"/>
                    </a:lnTo>
                    <a:lnTo>
                      <a:pt x="111" y="88"/>
                    </a:lnTo>
                    <a:lnTo>
                      <a:pt x="103" y="93"/>
                    </a:lnTo>
                    <a:lnTo>
                      <a:pt x="90" y="96"/>
                    </a:lnTo>
                    <a:lnTo>
                      <a:pt x="79" y="95"/>
                    </a:lnTo>
                    <a:lnTo>
                      <a:pt x="67" y="94"/>
                    </a:lnTo>
                    <a:lnTo>
                      <a:pt x="54" y="92"/>
                    </a:lnTo>
                    <a:lnTo>
                      <a:pt x="42" y="90"/>
                    </a:lnTo>
                    <a:lnTo>
                      <a:pt x="30" y="88"/>
                    </a:lnTo>
                    <a:lnTo>
                      <a:pt x="19" y="84"/>
                    </a:lnTo>
                    <a:lnTo>
                      <a:pt x="10" y="78"/>
                    </a:lnTo>
                    <a:lnTo>
                      <a:pt x="0" y="69"/>
                    </a:lnTo>
                    <a:lnTo>
                      <a:pt x="0" y="66"/>
                    </a:lnTo>
                    <a:lnTo>
                      <a:pt x="1" y="65"/>
                    </a:lnTo>
                    <a:lnTo>
                      <a:pt x="4" y="63"/>
                    </a:lnTo>
                    <a:lnTo>
                      <a:pt x="7" y="62"/>
                    </a:lnTo>
                    <a:lnTo>
                      <a:pt x="11" y="64"/>
                    </a:lnTo>
                    <a:lnTo>
                      <a:pt x="14" y="67"/>
                    </a:lnTo>
                    <a:lnTo>
                      <a:pt x="17" y="70"/>
                    </a:lnTo>
                    <a:lnTo>
                      <a:pt x="21" y="72"/>
                    </a:lnTo>
                    <a:lnTo>
                      <a:pt x="30" y="76"/>
                    </a:lnTo>
                    <a:lnTo>
                      <a:pt x="41" y="78"/>
                    </a:lnTo>
                    <a:lnTo>
                      <a:pt x="52" y="80"/>
                    </a:lnTo>
                    <a:lnTo>
                      <a:pt x="64" y="80"/>
                    </a:lnTo>
                    <a:lnTo>
                      <a:pt x="74" y="80"/>
                    </a:lnTo>
                    <a:lnTo>
                      <a:pt x="84" y="77"/>
                    </a:lnTo>
                    <a:lnTo>
                      <a:pt x="94" y="72"/>
                    </a:lnTo>
                    <a:lnTo>
                      <a:pt x="102" y="65"/>
                    </a:lnTo>
                    <a:lnTo>
                      <a:pt x="102" y="57"/>
                    </a:lnTo>
                    <a:lnTo>
                      <a:pt x="103" y="49"/>
                    </a:lnTo>
                    <a:lnTo>
                      <a:pt x="105" y="41"/>
                    </a:lnTo>
                    <a:lnTo>
                      <a:pt x="108" y="35"/>
                    </a:lnTo>
                    <a:lnTo>
                      <a:pt x="105" y="32"/>
                    </a:lnTo>
                    <a:lnTo>
                      <a:pt x="102" y="27"/>
                    </a:lnTo>
                    <a:lnTo>
                      <a:pt x="100" y="22"/>
                    </a:lnTo>
                    <a:lnTo>
                      <a:pt x="100" y="19"/>
                    </a:lnTo>
                    <a:lnTo>
                      <a:pt x="104" y="20"/>
                    </a:lnTo>
                    <a:lnTo>
                      <a:pt x="110" y="19"/>
                    </a:lnTo>
                    <a:lnTo>
                      <a:pt x="114" y="17"/>
                    </a:lnTo>
                    <a:lnTo>
                      <a:pt x="117" y="12"/>
                    </a:lnTo>
                    <a:lnTo>
                      <a:pt x="117" y="9"/>
                    </a:lnTo>
                    <a:lnTo>
                      <a:pt x="117" y="6"/>
                    </a:lnTo>
                    <a:lnTo>
                      <a:pt x="117" y="3"/>
                    </a:lnTo>
                    <a:lnTo>
                      <a:pt x="120" y="0"/>
                    </a:lnTo>
                    <a:lnTo>
                      <a:pt x="123" y="1"/>
                    </a:lnTo>
                    <a:lnTo>
                      <a:pt x="125" y="2"/>
                    </a:lnTo>
                    <a:lnTo>
                      <a:pt x="127" y="4"/>
                    </a:lnTo>
                    <a:lnTo>
                      <a:pt x="128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43" name="Freeform 251">
                <a:extLst>
                  <a:ext uri="{FF2B5EF4-FFF2-40B4-BE49-F238E27FC236}">
                    <a16:creationId xmlns:a16="http://schemas.microsoft.com/office/drawing/2014/main" id="{D883DD88-350C-481B-AA31-3C2CF96EC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5" y="2851"/>
                <a:ext cx="452" cy="229"/>
              </a:xfrm>
              <a:custGeom>
                <a:avLst/>
                <a:gdLst>
                  <a:gd name="T0" fmla="*/ 206 w 452"/>
                  <a:gd name="T1" fmla="*/ 20 h 229"/>
                  <a:gd name="T2" fmla="*/ 202 w 452"/>
                  <a:gd name="T3" fmla="*/ 38 h 229"/>
                  <a:gd name="T4" fmla="*/ 213 w 452"/>
                  <a:gd name="T5" fmla="*/ 49 h 229"/>
                  <a:gd name="T6" fmla="*/ 243 w 452"/>
                  <a:gd name="T7" fmla="*/ 53 h 229"/>
                  <a:gd name="T8" fmla="*/ 273 w 452"/>
                  <a:gd name="T9" fmla="*/ 59 h 229"/>
                  <a:gd name="T10" fmla="*/ 299 w 452"/>
                  <a:gd name="T11" fmla="*/ 72 h 229"/>
                  <a:gd name="T12" fmla="*/ 314 w 452"/>
                  <a:gd name="T13" fmla="*/ 84 h 229"/>
                  <a:gd name="T14" fmla="*/ 319 w 452"/>
                  <a:gd name="T15" fmla="*/ 88 h 229"/>
                  <a:gd name="T16" fmla="*/ 333 w 452"/>
                  <a:gd name="T17" fmla="*/ 93 h 229"/>
                  <a:gd name="T18" fmla="*/ 354 w 452"/>
                  <a:gd name="T19" fmla="*/ 104 h 229"/>
                  <a:gd name="T20" fmla="*/ 375 w 452"/>
                  <a:gd name="T21" fmla="*/ 115 h 229"/>
                  <a:gd name="T22" fmla="*/ 395 w 452"/>
                  <a:gd name="T23" fmla="*/ 129 h 229"/>
                  <a:gd name="T24" fmla="*/ 414 w 452"/>
                  <a:gd name="T25" fmla="*/ 146 h 229"/>
                  <a:gd name="T26" fmla="*/ 431 w 452"/>
                  <a:gd name="T27" fmla="*/ 167 h 229"/>
                  <a:gd name="T28" fmla="*/ 445 w 452"/>
                  <a:gd name="T29" fmla="*/ 191 h 229"/>
                  <a:gd name="T30" fmla="*/ 452 w 452"/>
                  <a:gd name="T31" fmla="*/ 216 h 229"/>
                  <a:gd name="T32" fmla="*/ 446 w 452"/>
                  <a:gd name="T33" fmla="*/ 226 h 229"/>
                  <a:gd name="T34" fmla="*/ 442 w 452"/>
                  <a:gd name="T35" fmla="*/ 215 h 229"/>
                  <a:gd name="T36" fmla="*/ 432 w 452"/>
                  <a:gd name="T37" fmla="*/ 191 h 229"/>
                  <a:gd name="T38" fmla="*/ 409 w 452"/>
                  <a:gd name="T39" fmla="*/ 161 h 229"/>
                  <a:gd name="T40" fmla="*/ 377 w 452"/>
                  <a:gd name="T41" fmla="*/ 139 h 229"/>
                  <a:gd name="T42" fmla="*/ 342 w 452"/>
                  <a:gd name="T43" fmla="*/ 124 h 229"/>
                  <a:gd name="T44" fmla="*/ 314 w 452"/>
                  <a:gd name="T45" fmla="*/ 112 h 229"/>
                  <a:gd name="T46" fmla="*/ 293 w 452"/>
                  <a:gd name="T47" fmla="*/ 99 h 229"/>
                  <a:gd name="T48" fmla="*/ 272 w 452"/>
                  <a:gd name="T49" fmla="*/ 86 h 229"/>
                  <a:gd name="T50" fmla="*/ 250 w 452"/>
                  <a:gd name="T51" fmla="*/ 76 h 229"/>
                  <a:gd name="T52" fmla="*/ 230 w 452"/>
                  <a:gd name="T53" fmla="*/ 72 h 229"/>
                  <a:gd name="T54" fmla="*/ 211 w 452"/>
                  <a:gd name="T55" fmla="*/ 71 h 229"/>
                  <a:gd name="T56" fmla="*/ 191 w 452"/>
                  <a:gd name="T57" fmla="*/ 73 h 229"/>
                  <a:gd name="T58" fmla="*/ 173 w 452"/>
                  <a:gd name="T59" fmla="*/ 76 h 229"/>
                  <a:gd name="T60" fmla="*/ 150 w 452"/>
                  <a:gd name="T61" fmla="*/ 83 h 229"/>
                  <a:gd name="T62" fmla="*/ 121 w 452"/>
                  <a:gd name="T63" fmla="*/ 93 h 229"/>
                  <a:gd name="T64" fmla="*/ 93 w 452"/>
                  <a:gd name="T65" fmla="*/ 109 h 229"/>
                  <a:gd name="T66" fmla="*/ 70 w 452"/>
                  <a:gd name="T67" fmla="*/ 131 h 229"/>
                  <a:gd name="T68" fmla="*/ 62 w 452"/>
                  <a:gd name="T69" fmla="*/ 149 h 229"/>
                  <a:gd name="T70" fmla="*/ 57 w 452"/>
                  <a:gd name="T71" fmla="*/ 158 h 229"/>
                  <a:gd name="T72" fmla="*/ 47 w 452"/>
                  <a:gd name="T73" fmla="*/ 162 h 229"/>
                  <a:gd name="T74" fmla="*/ 38 w 452"/>
                  <a:gd name="T75" fmla="*/ 167 h 229"/>
                  <a:gd name="T76" fmla="*/ 26 w 452"/>
                  <a:gd name="T77" fmla="*/ 176 h 229"/>
                  <a:gd name="T78" fmla="*/ 13 w 452"/>
                  <a:gd name="T79" fmla="*/ 190 h 229"/>
                  <a:gd name="T80" fmla="*/ 5 w 452"/>
                  <a:gd name="T81" fmla="*/ 197 h 229"/>
                  <a:gd name="T82" fmla="*/ 2 w 452"/>
                  <a:gd name="T83" fmla="*/ 196 h 229"/>
                  <a:gd name="T84" fmla="*/ 4 w 452"/>
                  <a:gd name="T85" fmla="*/ 179 h 229"/>
                  <a:gd name="T86" fmla="*/ 19 w 452"/>
                  <a:gd name="T87" fmla="*/ 151 h 229"/>
                  <a:gd name="T88" fmla="*/ 43 w 452"/>
                  <a:gd name="T89" fmla="*/ 129 h 229"/>
                  <a:gd name="T90" fmla="*/ 69 w 452"/>
                  <a:gd name="T91" fmla="*/ 107 h 229"/>
                  <a:gd name="T92" fmla="*/ 92 w 452"/>
                  <a:gd name="T93" fmla="*/ 89 h 229"/>
                  <a:gd name="T94" fmla="*/ 112 w 452"/>
                  <a:gd name="T95" fmla="*/ 77 h 229"/>
                  <a:gd name="T96" fmla="*/ 132 w 452"/>
                  <a:gd name="T97" fmla="*/ 63 h 229"/>
                  <a:gd name="T98" fmla="*/ 153 w 452"/>
                  <a:gd name="T99" fmla="*/ 52 h 229"/>
                  <a:gd name="T100" fmla="*/ 169 w 452"/>
                  <a:gd name="T101" fmla="*/ 42 h 229"/>
                  <a:gd name="T102" fmla="*/ 180 w 452"/>
                  <a:gd name="T103" fmla="*/ 33 h 229"/>
                  <a:gd name="T104" fmla="*/ 184 w 452"/>
                  <a:gd name="T105" fmla="*/ 20 h 229"/>
                  <a:gd name="T106" fmla="*/ 185 w 452"/>
                  <a:gd name="T107" fmla="*/ 6 h 229"/>
                  <a:gd name="T108" fmla="*/ 190 w 452"/>
                  <a:gd name="T109" fmla="*/ 0 h 229"/>
                  <a:gd name="T110" fmla="*/ 201 w 452"/>
                  <a:gd name="T111" fmla="*/ 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52" h="229">
                    <a:moveTo>
                      <a:pt x="204" y="12"/>
                    </a:moveTo>
                    <a:lnTo>
                      <a:pt x="206" y="20"/>
                    </a:lnTo>
                    <a:lnTo>
                      <a:pt x="205" y="29"/>
                    </a:lnTo>
                    <a:lnTo>
                      <a:pt x="202" y="38"/>
                    </a:lnTo>
                    <a:lnTo>
                      <a:pt x="199" y="46"/>
                    </a:lnTo>
                    <a:lnTo>
                      <a:pt x="213" y="49"/>
                    </a:lnTo>
                    <a:lnTo>
                      <a:pt x="229" y="51"/>
                    </a:lnTo>
                    <a:lnTo>
                      <a:pt x="243" y="53"/>
                    </a:lnTo>
                    <a:lnTo>
                      <a:pt x="259" y="55"/>
                    </a:lnTo>
                    <a:lnTo>
                      <a:pt x="273" y="59"/>
                    </a:lnTo>
                    <a:lnTo>
                      <a:pt x="287" y="64"/>
                    </a:lnTo>
                    <a:lnTo>
                      <a:pt x="299" y="72"/>
                    </a:lnTo>
                    <a:lnTo>
                      <a:pt x="311" y="83"/>
                    </a:lnTo>
                    <a:lnTo>
                      <a:pt x="314" y="84"/>
                    </a:lnTo>
                    <a:lnTo>
                      <a:pt x="316" y="86"/>
                    </a:lnTo>
                    <a:lnTo>
                      <a:pt x="319" y="88"/>
                    </a:lnTo>
                    <a:lnTo>
                      <a:pt x="322" y="89"/>
                    </a:lnTo>
                    <a:lnTo>
                      <a:pt x="333" y="93"/>
                    </a:lnTo>
                    <a:lnTo>
                      <a:pt x="344" y="99"/>
                    </a:lnTo>
                    <a:lnTo>
                      <a:pt x="354" y="104"/>
                    </a:lnTo>
                    <a:lnTo>
                      <a:pt x="364" y="109"/>
                    </a:lnTo>
                    <a:lnTo>
                      <a:pt x="375" y="115"/>
                    </a:lnTo>
                    <a:lnTo>
                      <a:pt x="385" y="121"/>
                    </a:lnTo>
                    <a:lnTo>
                      <a:pt x="395" y="129"/>
                    </a:lnTo>
                    <a:lnTo>
                      <a:pt x="405" y="136"/>
                    </a:lnTo>
                    <a:lnTo>
                      <a:pt x="414" y="146"/>
                    </a:lnTo>
                    <a:lnTo>
                      <a:pt x="423" y="157"/>
                    </a:lnTo>
                    <a:lnTo>
                      <a:pt x="431" y="167"/>
                    </a:lnTo>
                    <a:lnTo>
                      <a:pt x="439" y="178"/>
                    </a:lnTo>
                    <a:lnTo>
                      <a:pt x="445" y="191"/>
                    </a:lnTo>
                    <a:lnTo>
                      <a:pt x="449" y="202"/>
                    </a:lnTo>
                    <a:lnTo>
                      <a:pt x="452" y="216"/>
                    </a:lnTo>
                    <a:lnTo>
                      <a:pt x="452" y="229"/>
                    </a:lnTo>
                    <a:lnTo>
                      <a:pt x="446" y="226"/>
                    </a:lnTo>
                    <a:lnTo>
                      <a:pt x="443" y="221"/>
                    </a:lnTo>
                    <a:lnTo>
                      <a:pt x="442" y="215"/>
                    </a:lnTo>
                    <a:lnTo>
                      <a:pt x="439" y="209"/>
                    </a:lnTo>
                    <a:lnTo>
                      <a:pt x="432" y="191"/>
                    </a:lnTo>
                    <a:lnTo>
                      <a:pt x="421" y="175"/>
                    </a:lnTo>
                    <a:lnTo>
                      <a:pt x="409" y="161"/>
                    </a:lnTo>
                    <a:lnTo>
                      <a:pt x="393" y="149"/>
                    </a:lnTo>
                    <a:lnTo>
                      <a:pt x="377" y="139"/>
                    </a:lnTo>
                    <a:lnTo>
                      <a:pt x="359" y="131"/>
                    </a:lnTo>
                    <a:lnTo>
                      <a:pt x="342" y="124"/>
                    </a:lnTo>
                    <a:lnTo>
                      <a:pt x="324" y="117"/>
                    </a:lnTo>
                    <a:lnTo>
                      <a:pt x="314" y="112"/>
                    </a:lnTo>
                    <a:lnTo>
                      <a:pt x="303" y="106"/>
                    </a:lnTo>
                    <a:lnTo>
                      <a:pt x="293" y="99"/>
                    </a:lnTo>
                    <a:lnTo>
                      <a:pt x="283" y="92"/>
                    </a:lnTo>
                    <a:lnTo>
                      <a:pt x="272" y="86"/>
                    </a:lnTo>
                    <a:lnTo>
                      <a:pt x="262" y="80"/>
                    </a:lnTo>
                    <a:lnTo>
                      <a:pt x="250" y="76"/>
                    </a:lnTo>
                    <a:lnTo>
                      <a:pt x="239" y="73"/>
                    </a:lnTo>
                    <a:lnTo>
                      <a:pt x="230" y="72"/>
                    </a:lnTo>
                    <a:lnTo>
                      <a:pt x="220" y="72"/>
                    </a:lnTo>
                    <a:lnTo>
                      <a:pt x="211" y="71"/>
                    </a:lnTo>
                    <a:lnTo>
                      <a:pt x="201" y="72"/>
                    </a:lnTo>
                    <a:lnTo>
                      <a:pt x="191" y="73"/>
                    </a:lnTo>
                    <a:lnTo>
                      <a:pt x="182" y="74"/>
                    </a:lnTo>
                    <a:lnTo>
                      <a:pt x="173" y="76"/>
                    </a:lnTo>
                    <a:lnTo>
                      <a:pt x="164" y="79"/>
                    </a:lnTo>
                    <a:lnTo>
                      <a:pt x="150" y="83"/>
                    </a:lnTo>
                    <a:lnTo>
                      <a:pt x="135" y="88"/>
                    </a:lnTo>
                    <a:lnTo>
                      <a:pt x="121" y="93"/>
                    </a:lnTo>
                    <a:lnTo>
                      <a:pt x="106" y="101"/>
                    </a:lnTo>
                    <a:lnTo>
                      <a:pt x="93" y="109"/>
                    </a:lnTo>
                    <a:lnTo>
                      <a:pt x="81" y="118"/>
                    </a:lnTo>
                    <a:lnTo>
                      <a:pt x="70" y="131"/>
                    </a:lnTo>
                    <a:lnTo>
                      <a:pt x="62" y="144"/>
                    </a:lnTo>
                    <a:lnTo>
                      <a:pt x="62" y="149"/>
                    </a:lnTo>
                    <a:lnTo>
                      <a:pt x="60" y="154"/>
                    </a:lnTo>
                    <a:lnTo>
                      <a:pt x="57" y="158"/>
                    </a:lnTo>
                    <a:lnTo>
                      <a:pt x="52" y="160"/>
                    </a:lnTo>
                    <a:lnTo>
                      <a:pt x="47" y="162"/>
                    </a:lnTo>
                    <a:lnTo>
                      <a:pt x="42" y="165"/>
                    </a:lnTo>
                    <a:lnTo>
                      <a:pt x="38" y="167"/>
                    </a:lnTo>
                    <a:lnTo>
                      <a:pt x="34" y="170"/>
                    </a:lnTo>
                    <a:lnTo>
                      <a:pt x="26" y="176"/>
                    </a:lnTo>
                    <a:lnTo>
                      <a:pt x="19" y="183"/>
                    </a:lnTo>
                    <a:lnTo>
                      <a:pt x="13" y="190"/>
                    </a:lnTo>
                    <a:lnTo>
                      <a:pt x="7" y="197"/>
                    </a:lnTo>
                    <a:lnTo>
                      <a:pt x="5" y="197"/>
                    </a:lnTo>
                    <a:lnTo>
                      <a:pt x="3" y="197"/>
                    </a:lnTo>
                    <a:lnTo>
                      <a:pt x="2" y="196"/>
                    </a:lnTo>
                    <a:lnTo>
                      <a:pt x="0" y="195"/>
                    </a:lnTo>
                    <a:lnTo>
                      <a:pt x="4" y="179"/>
                    </a:lnTo>
                    <a:lnTo>
                      <a:pt x="11" y="165"/>
                    </a:lnTo>
                    <a:lnTo>
                      <a:pt x="19" y="151"/>
                    </a:lnTo>
                    <a:lnTo>
                      <a:pt x="31" y="139"/>
                    </a:lnTo>
                    <a:lnTo>
                      <a:pt x="43" y="129"/>
                    </a:lnTo>
                    <a:lnTo>
                      <a:pt x="56" y="117"/>
                    </a:lnTo>
                    <a:lnTo>
                      <a:pt x="69" y="107"/>
                    </a:lnTo>
                    <a:lnTo>
                      <a:pt x="81" y="97"/>
                    </a:lnTo>
                    <a:lnTo>
                      <a:pt x="92" y="89"/>
                    </a:lnTo>
                    <a:lnTo>
                      <a:pt x="102" y="83"/>
                    </a:lnTo>
                    <a:lnTo>
                      <a:pt x="112" y="77"/>
                    </a:lnTo>
                    <a:lnTo>
                      <a:pt x="122" y="70"/>
                    </a:lnTo>
                    <a:lnTo>
                      <a:pt x="132" y="63"/>
                    </a:lnTo>
                    <a:lnTo>
                      <a:pt x="143" y="57"/>
                    </a:lnTo>
                    <a:lnTo>
                      <a:pt x="153" y="52"/>
                    </a:lnTo>
                    <a:lnTo>
                      <a:pt x="163" y="46"/>
                    </a:lnTo>
                    <a:lnTo>
                      <a:pt x="169" y="42"/>
                    </a:lnTo>
                    <a:lnTo>
                      <a:pt x="175" y="38"/>
                    </a:lnTo>
                    <a:lnTo>
                      <a:pt x="180" y="33"/>
                    </a:lnTo>
                    <a:lnTo>
                      <a:pt x="183" y="27"/>
                    </a:lnTo>
                    <a:lnTo>
                      <a:pt x="184" y="20"/>
                    </a:lnTo>
                    <a:lnTo>
                      <a:pt x="185" y="14"/>
                    </a:lnTo>
                    <a:lnTo>
                      <a:pt x="185" y="6"/>
                    </a:lnTo>
                    <a:lnTo>
                      <a:pt x="184" y="0"/>
                    </a:lnTo>
                    <a:lnTo>
                      <a:pt x="190" y="0"/>
                    </a:lnTo>
                    <a:lnTo>
                      <a:pt x="195" y="2"/>
                    </a:lnTo>
                    <a:lnTo>
                      <a:pt x="201" y="5"/>
                    </a:lnTo>
                    <a:lnTo>
                      <a:pt x="204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52" name="Freeform 260">
                <a:extLst>
                  <a:ext uri="{FF2B5EF4-FFF2-40B4-BE49-F238E27FC236}">
                    <a16:creationId xmlns:a16="http://schemas.microsoft.com/office/drawing/2014/main" id="{564D355F-FA4F-4244-870B-6B5E42877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3064"/>
                <a:ext cx="479" cy="195"/>
              </a:xfrm>
              <a:custGeom>
                <a:avLst/>
                <a:gdLst>
                  <a:gd name="T0" fmla="*/ 319 w 479"/>
                  <a:gd name="T1" fmla="*/ 4 h 195"/>
                  <a:gd name="T2" fmla="*/ 346 w 479"/>
                  <a:gd name="T3" fmla="*/ 5 h 195"/>
                  <a:gd name="T4" fmla="*/ 372 w 479"/>
                  <a:gd name="T5" fmla="*/ 9 h 195"/>
                  <a:gd name="T6" fmla="*/ 397 w 479"/>
                  <a:gd name="T7" fmla="*/ 16 h 195"/>
                  <a:gd name="T8" fmla="*/ 424 w 479"/>
                  <a:gd name="T9" fmla="*/ 30 h 195"/>
                  <a:gd name="T10" fmla="*/ 447 w 479"/>
                  <a:gd name="T11" fmla="*/ 55 h 195"/>
                  <a:gd name="T12" fmla="*/ 461 w 479"/>
                  <a:gd name="T13" fmla="*/ 86 h 195"/>
                  <a:gd name="T14" fmla="*/ 472 w 479"/>
                  <a:gd name="T15" fmla="*/ 119 h 195"/>
                  <a:gd name="T16" fmla="*/ 477 w 479"/>
                  <a:gd name="T17" fmla="*/ 150 h 195"/>
                  <a:gd name="T18" fmla="*/ 478 w 479"/>
                  <a:gd name="T19" fmla="*/ 178 h 195"/>
                  <a:gd name="T20" fmla="*/ 478 w 479"/>
                  <a:gd name="T21" fmla="*/ 194 h 195"/>
                  <a:gd name="T22" fmla="*/ 475 w 479"/>
                  <a:gd name="T23" fmla="*/ 195 h 195"/>
                  <a:gd name="T24" fmla="*/ 466 w 479"/>
                  <a:gd name="T25" fmla="*/ 178 h 195"/>
                  <a:gd name="T26" fmla="*/ 460 w 479"/>
                  <a:gd name="T27" fmla="*/ 143 h 195"/>
                  <a:gd name="T28" fmla="*/ 449 w 479"/>
                  <a:gd name="T29" fmla="*/ 113 h 195"/>
                  <a:gd name="T30" fmla="*/ 431 w 479"/>
                  <a:gd name="T31" fmla="*/ 86 h 195"/>
                  <a:gd name="T32" fmla="*/ 409 w 479"/>
                  <a:gd name="T33" fmla="*/ 63 h 195"/>
                  <a:gd name="T34" fmla="*/ 382 w 479"/>
                  <a:gd name="T35" fmla="*/ 48 h 195"/>
                  <a:gd name="T36" fmla="*/ 350 w 479"/>
                  <a:gd name="T37" fmla="*/ 42 h 195"/>
                  <a:gd name="T38" fmla="*/ 320 w 479"/>
                  <a:gd name="T39" fmla="*/ 39 h 195"/>
                  <a:gd name="T40" fmla="*/ 289 w 479"/>
                  <a:gd name="T41" fmla="*/ 36 h 195"/>
                  <a:gd name="T42" fmla="*/ 257 w 479"/>
                  <a:gd name="T43" fmla="*/ 35 h 195"/>
                  <a:gd name="T44" fmla="*/ 226 w 479"/>
                  <a:gd name="T45" fmla="*/ 34 h 195"/>
                  <a:gd name="T46" fmla="*/ 194 w 479"/>
                  <a:gd name="T47" fmla="*/ 33 h 195"/>
                  <a:gd name="T48" fmla="*/ 163 w 479"/>
                  <a:gd name="T49" fmla="*/ 32 h 195"/>
                  <a:gd name="T50" fmla="*/ 132 w 479"/>
                  <a:gd name="T51" fmla="*/ 31 h 195"/>
                  <a:gd name="T52" fmla="*/ 103 w 479"/>
                  <a:gd name="T53" fmla="*/ 30 h 195"/>
                  <a:gd name="T54" fmla="*/ 75 w 479"/>
                  <a:gd name="T55" fmla="*/ 27 h 195"/>
                  <a:gd name="T56" fmla="*/ 47 w 479"/>
                  <a:gd name="T57" fmla="*/ 24 h 195"/>
                  <a:gd name="T58" fmla="*/ 22 w 479"/>
                  <a:gd name="T59" fmla="*/ 32 h 195"/>
                  <a:gd name="T60" fmla="*/ 8 w 479"/>
                  <a:gd name="T61" fmla="*/ 40 h 195"/>
                  <a:gd name="T62" fmla="*/ 3 w 479"/>
                  <a:gd name="T63" fmla="*/ 38 h 195"/>
                  <a:gd name="T64" fmla="*/ 0 w 479"/>
                  <a:gd name="T65" fmla="*/ 32 h 195"/>
                  <a:gd name="T66" fmla="*/ 3 w 479"/>
                  <a:gd name="T67" fmla="*/ 20 h 195"/>
                  <a:gd name="T68" fmla="*/ 22 w 479"/>
                  <a:gd name="T69" fmla="*/ 7 h 195"/>
                  <a:gd name="T70" fmla="*/ 54 w 479"/>
                  <a:gd name="T71" fmla="*/ 1 h 195"/>
                  <a:gd name="T72" fmla="*/ 88 w 479"/>
                  <a:gd name="T73" fmla="*/ 1 h 195"/>
                  <a:gd name="T74" fmla="*/ 123 w 479"/>
                  <a:gd name="T75" fmla="*/ 2 h 195"/>
                  <a:gd name="T76" fmla="*/ 151 w 479"/>
                  <a:gd name="T77" fmla="*/ 1 h 195"/>
                  <a:gd name="T78" fmla="*/ 172 w 479"/>
                  <a:gd name="T79" fmla="*/ 1 h 195"/>
                  <a:gd name="T80" fmla="*/ 194 w 479"/>
                  <a:gd name="T81" fmla="*/ 1 h 195"/>
                  <a:gd name="T82" fmla="*/ 215 w 479"/>
                  <a:gd name="T83" fmla="*/ 1 h 195"/>
                  <a:gd name="T84" fmla="*/ 235 w 479"/>
                  <a:gd name="T85" fmla="*/ 2 h 195"/>
                  <a:gd name="T86" fmla="*/ 256 w 479"/>
                  <a:gd name="T87" fmla="*/ 2 h 195"/>
                  <a:gd name="T88" fmla="*/ 277 w 479"/>
                  <a:gd name="T89" fmla="*/ 3 h 195"/>
                  <a:gd name="T90" fmla="*/ 297 w 479"/>
                  <a:gd name="T91" fmla="*/ 4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9" h="195">
                    <a:moveTo>
                      <a:pt x="307" y="5"/>
                    </a:moveTo>
                    <a:lnTo>
                      <a:pt x="319" y="4"/>
                    </a:lnTo>
                    <a:lnTo>
                      <a:pt x="333" y="4"/>
                    </a:lnTo>
                    <a:lnTo>
                      <a:pt x="346" y="5"/>
                    </a:lnTo>
                    <a:lnTo>
                      <a:pt x="359" y="7"/>
                    </a:lnTo>
                    <a:lnTo>
                      <a:pt x="372" y="9"/>
                    </a:lnTo>
                    <a:lnTo>
                      <a:pt x="385" y="12"/>
                    </a:lnTo>
                    <a:lnTo>
                      <a:pt x="397" y="16"/>
                    </a:lnTo>
                    <a:lnTo>
                      <a:pt x="409" y="20"/>
                    </a:lnTo>
                    <a:lnTo>
                      <a:pt x="424" y="30"/>
                    </a:lnTo>
                    <a:lnTo>
                      <a:pt x="436" y="41"/>
                    </a:lnTo>
                    <a:lnTo>
                      <a:pt x="447" y="55"/>
                    </a:lnTo>
                    <a:lnTo>
                      <a:pt x="455" y="70"/>
                    </a:lnTo>
                    <a:lnTo>
                      <a:pt x="461" y="86"/>
                    </a:lnTo>
                    <a:lnTo>
                      <a:pt x="467" y="102"/>
                    </a:lnTo>
                    <a:lnTo>
                      <a:pt x="472" y="119"/>
                    </a:lnTo>
                    <a:lnTo>
                      <a:pt x="476" y="135"/>
                    </a:lnTo>
                    <a:lnTo>
                      <a:pt x="477" y="150"/>
                    </a:lnTo>
                    <a:lnTo>
                      <a:pt x="477" y="163"/>
                    </a:lnTo>
                    <a:lnTo>
                      <a:pt x="478" y="178"/>
                    </a:lnTo>
                    <a:lnTo>
                      <a:pt x="479" y="192"/>
                    </a:lnTo>
                    <a:lnTo>
                      <a:pt x="478" y="194"/>
                    </a:lnTo>
                    <a:lnTo>
                      <a:pt x="476" y="195"/>
                    </a:lnTo>
                    <a:lnTo>
                      <a:pt x="475" y="195"/>
                    </a:lnTo>
                    <a:lnTo>
                      <a:pt x="473" y="194"/>
                    </a:lnTo>
                    <a:lnTo>
                      <a:pt x="466" y="178"/>
                    </a:lnTo>
                    <a:lnTo>
                      <a:pt x="463" y="160"/>
                    </a:lnTo>
                    <a:lnTo>
                      <a:pt x="460" y="143"/>
                    </a:lnTo>
                    <a:lnTo>
                      <a:pt x="455" y="126"/>
                    </a:lnTo>
                    <a:lnTo>
                      <a:pt x="449" y="113"/>
                    </a:lnTo>
                    <a:lnTo>
                      <a:pt x="441" y="99"/>
                    </a:lnTo>
                    <a:lnTo>
                      <a:pt x="431" y="86"/>
                    </a:lnTo>
                    <a:lnTo>
                      <a:pt x="421" y="74"/>
                    </a:lnTo>
                    <a:lnTo>
                      <a:pt x="409" y="63"/>
                    </a:lnTo>
                    <a:lnTo>
                      <a:pt x="396" y="55"/>
                    </a:lnTo>
                    <a:lnTo>
                      <a:pt x="382" y="48"/>
                    </a:lnTo>
                    <a:lnTo>
                      <a:pt x="366" y="44"/>
                    </a:lnTo>
                    <a:lnTo>
                      <a:pt x="350" y="42"/>
                    </a:lnTo>
                    <a:lnTo>
                      <a:pt x="336" y="40"/>
                    </a:lnTo>
                    <a:lnTo>
                      <a:pt x="320" y="39"/>
                    </a:lnTo>
                    <a:lnTo>
                      <a:pt x="305" y="37"/>
                    </a:lnTo>
                    <a:lnTo>
                      <a:pt x="289" y="36"/>
                    </a:lnTo>
                    <a:lnTo>
                      <a:pt x="273" y="36"/>
                    </a:lnTo>
                    <a:lnTo>
                      <a:pt x="257" y="35"/>
                    </a:lnTo>
                    <a:lnTo>
                      <a:pt x="242" y="34"/>
                    </a:lnTo>
                    <a:lnTo>
                      <a:pt x="226" y="34"/>
                    </a:lnTo>
                    <a:lnTo>
                      <a:pt x="209" y="33"/>
                    </a:lnTo>
                    <a:lnTo>
                      <a:pt x="194" y="33"/>
                    </a:lnTo>
                    <a:lnTo>
                      <a:pt x="178" y="33"/>
                    </a:lnTo>
                    <a:lnTo>
                      <a:pt x="163" y="32"/>
                    </a:lnTo>
                    <a:lnTo>
                      <a:pt x="147" y="32"/>
                    </a:lnTo>
                    <a:lnTo>
                      <a:pt x="132" y="31"/>
                    </a:lnTo>
                    <a:lnTo>
                      <a:pt x="116" y="30"/>
                    </a:lnTo>
                    <a:lnTo>
                      <a:pt x="103" y="30"/>
                    </a:lnTo>
                    <a:lnTo>
                      <a:pt x="89" y="29"/>
                    </a:lnTo>
                    <a:lnTo>
                      <a:pt x="75" y="27"/>
                    </a:lnTo>
                    <a:lnTo>
                      <a:pt x="61" y="26"/>
                    </a:lnTo>
                    <a:lnTo>
                      <a:pt x="47" y="24"/>
                    </a:lnTo>
                    <a:lnTo>
                      <a:pt x="34" y="27"/>
                    </a:lnTo>
                    <a:lnTo>
                      <a:pt x="22" y="32"/>
                    </a:lnTo>
                    <a:lnTo>
                      <a:pt x="11" y="40"/>
                    </a:lnTo>
                    <a:lnTo>
                      <a:pt x="8" y="40"/>
                    </a:lnTo>
                    <a:lnTo>
                      <a:pt x="6" y="40"/>
                    </a:lnTo>
                    <a:lnTo>
                      <a:pt x="3" y="38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1" y="26"/>
                    </a:lnTo>
                    <a:lnTo>
                      <a:pt x="3" y="20"/>
                    </a:lnTo>
                    <a:lnTo>
                      <a:pt x="7" y="15"/>
                    </a:lnTo>
                    <a:lnTo>
                      <a:pt x="22" y="7"/>
                    </a:lnTo>
                    <a:lnTo>
                      <a:pt x="37" y="3"/>
                    </a:lnTo>
                    <a:lnTo>
                      <a:pt x="54" y="1"/>
                    </a:lnTo>
                    <a:lnTo>
                      <a:pt x="72" y="0"/>
                    </a:lnTo>
                    <a:lnTo>
                      <a:pt x="88" y="1"/>
                    </a:lnTo>
                    <a:lnTo>
                      <a:pt x="106" y="2"/>
                    </a:lnTo>
                    <a:lnTo>
                      <a:pt x="123" y="2"/>
                    </a:lnTo>
                    <a:lnTo>
                      <a:pt x="141" y="1"/>
                    </a:lnTo>
                    <a:lnTo>
                      <a:pt x="151" y="1"/>
                    </a:lnTo>
                    <a:lnTo>
                      <a:pt x="162" y="1"/>
                    </a:lnTo>
                    <a:lnTo>
                      <a:pt x="172" y="1"/>
                    </a:lnTo>
                    <a:lnTo>
                      <a:pt x="183" y="1"/>
                    </a:lnTo>
                    <a:lnTo>
                      <a:pt x="194" y="1"/>
                    </a:lnTo>
                    <a:lnTo>
                      <a:pt x="204" y="1"/>
                    </a:lnTo>
                    <a:lnTo>
                      <a:pt x="215" y="1"/>
                    </a:lnTo>
                    <a:lnTo>
                      <a:pt x="225" y="1"/>
                    </a:lnTo>
                    <a:lnTo>
                      <a:pt x="235" y="2"/>
                    </a:lnTo>
                    <a:lnTo>
                      <a:pt x="246" y="2"/>
                    </a:lnTo>
                    <a:lnTo>
                      <a:pt x="256" y="2"/>
                    </a:lnTo>
                    <a:lnTo>
                      <a:pt x="266" y="3"/>
                    </a:lnTo>
                    <a:lnTo>
                      <a:pt x="277" y="3"/>
                    </a:lnTo>
                    <a:lnTo>
                      <a:pt x="286" y="4"/>
                    </a:lnTo>
                    <a:lnTo>
                      <a:pt x="297" y="4"/>
                    </a:lnTo>
                    <a:lnTo>
                      <a:pt x="307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2B1209B-437B-45C4-87DD-70C6204D5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88045" y="2145763"/>
              <a:ext cx="2324895" cy="1796095"/>
            </a:xfrm>
            <a:prstGeom prst="rect">
              <a:avLst/>
            </a:prstGeom>
          </p:spPr>
        </p:pic>
        <p:sp>
          <p:nvSpPr>
            <p:cNvPr id="110857" name="Text Box 265">
              <a:extLst>
                <a:ext uri="{FF2B5EF4-FFF2-40B4-BE49-F238E27FC236}">
                  <a16:creationId xmlns:a16="http://schemas.microsoft.com/office/drawing/2014/main" id="{C995AE0A-0C56-4BF2-9DAA-5ACE48D0A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8910" y="2507779"/>
              <a:ext cx="19827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2400" dirty="0"/>
                <a:t>¡Bienvenidos!</a:t>
              </a:r>
            </a:p>
          </p:txBody>
        </p:sp>
        <p:grpSp>
          <p:nvGrpSpPr>
            <p:cNvPr id="86" name="Group 264">
              <a:extLst>
                <a:ext uri="{FF2B5EF4-FFF2-40B4-BE49-F238E27FC236}">
                  <a16:creationId xmlns:a16="http://schemas.microsoft.com/office/drawing/2014/main" id="{68AFD736-A1EF-445E-8D48-54393C2DD282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610697" y="4534923"/>
              <a:ext cx="811465" cy="1193800"/>
              <a:chOff x="3286" y="2526"/>
              <a:chExt cx="551" cy="752"/>
            </a:xfrm>
          </p:grpSpPr>
          <p:sp>
            <p:nvSpPr>
              <p:cNvPr id="87" name="Freeform 158">
                <a:extLst>
                  <a:ext uri="{FF2B5EF4-FFF2-40B4-BE49-F238E27FC236}">
                    <a16:creationId xmlns:a16="http://schemas.microsoft.com/office/drawing/2014/main" id="{277B4C6A-6D81-414E-8526-91D68985B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3067"/>
                <a:ext cx="442" cy="211"/>
              </a:xfrm>
              <a:custGeom>
                <a:avLst/>
                <a:gdLst>
                  <a:gd name="T0" fmla="*/ 233 w 442"/>
                  <a:gd name="T1" fmla="*/ 27 h 211"/>
                  <a:gd name="T2" fmla="*/ 273 w 442"/>
                  <a:gd name="T3" fmla="*/ 18 h 211"/>
                  <a:gd name="T4" fmla="*/ 320 w 442"/>
                  <a:gd name="T5" fmla="*/ 8 h 211"/>
                  <a:gd name="T6" fmla="*/ 361 w 442"/>
                  <a:gd name="T7" fmla="*/ 1 h 211"/>
                  <a:gd name="T8" fmla="*/ 383 w 442"/>
                  <a:gd name="T9" fmla="*/ 0 h 211"/>
                  <a:gd name="T10" fmla="*/ 399 w 442"/>
                  <a:gd name="T11" fmla="*/ 0 h 211"/>
                  <a:gd name="T12" fmla="*/ 413 w 442"/>
                  <a:gd name="T13" fmla="*/ 1 h 211"/>
                  <a:gd name="T14" fmla="*/ 422 w 442"/>
                  <a:gd name="T15" fmla="*/ 7 h 211"/>
                  <a:gd name="T16" fmla="*/ 430 w 442"/>
                  <a:gd name="T17" fmla="*/ 19 h 211"/>
                  <a:gd name="T18" fmla="*/ 440 w 442"/>
                  <a:gd name="T19" fmla="*/ 35 h 211"/>
                  <a:gd name="T20" fmla="*/ 441 w 442"/>
                  <a:gd name="T21" fmla="*/ 69 h 211"/>
                  <a:gd name="T22" fmla="*/ 442 w 442"/>
                  <a:gd name="T23" fmla="*/ 96 h 211"/>
                  <a:gd name="T24" fmla="*/ 441 w 442"/>
                  <a:gd name="T25" fmla="*/ 127 h 211"/>
                  <a:gd name="T26" fmla="*/ 440 w 442"/>
                  <a:gd name="T27" fmla="*/ 146 h 211"/>
                  <a:gd name="T28" fmla="*/ 430 w 442"/>
                  <a:gd name="T29" fmla="*/ 155 h 211"/>
                  <a:gd name="T30" fmla="*/ 410 w 442"/>
                  <a:gd name="T31" fmla="*/ 162 h 211"/>
                  <a:gd name="T32" fmla="*/ 386 w 442"/>
                  <a:gd name="T33" fmla="*/ 170 h 211"/>
                  <a:gd name="T34" fmla="*/ 365 w 442"/>
                  <a:gd name="T35" fmla="*/ 175 h 211"/>
                  <a:gd name="T36" fmla="*/ 351 w 442"/>
                  <a:gd name="T37" fmla="*/ 179 h 211"/>
                  <a:gd name="T38" fmla="*/ 323 w 442"/>
                  <a:gd name="T39" fmla="*/ 185 h 211"/>
                  <a:gd name="T40" fmla="*/ 288 w 442"/>
                  <a:gd name="T41" fmla="*/ 193 h 211"/>
                  <a:gd name="T42" fmla="*/ 259 w 442"/>
                  <a:gd name="T43" fmla="*/ 202 h 211"/>
                  <a:gd name="T44" fmla="*/ 244 w 442"/>
                  <a:gd name="T45" fmla="*/ 206 h 211"/>
                  <a:gd name="T46" fmla="*/ 220 w 442"/>
                  <a:gd name="T47" fmla="*/ 207 h 211"/>
                  <a:gd name="T48" fmla="*/ 189 w 442"/>
                  <a:gd name="T49" fmla="*/ 207 h 211"/>
                  <a:gd name="T50" fmla="*/ 160 w 442"/>
                  <a:gd name="T51" fmla="*/ 208 h 211"/>
                  <a:gd name="T52" fmla="*/ 137 w 442"/>
                  <a:gd name="T53" fmla="*/ 210 h 211"/>
                  <a:gd name="T54" fmla="*/ 118 w 442"/>
                  <a:gd name="T55" fmla="*/ 210 h 211"/>
                  <a:gd name="T56" fmla="*/ 98 w 442"/>
                  <a:gd name="T57" fmla="*/ 210 h 211"/>
                  <a:gd name="T58" fmla="*/ 77 w 442"/>
                  <a:gd name="T59" fmla="*/ 210 h 211"/>
                  <a:gd name="T60" fmla="*/ 54 w 442"/>
                  <a:gd name="T61" fmla="*/ 211 h 211"/>
                  <a:gd name="T62" fmla="*/ 35 w 442"/>
                  <a:gd name="T63" fmla="*/ 210 h 211"/>
                  <a:gd name="T64" fmla="*/ 21 w 442"/>
                  <a:gd name="T65" fmla="*/ 209 h 211"/>
                  <a:gd name="T66" fmla="*/ 11 w 442"/>
                  <a:gd name="T67" fmla="*/ 206 h 211"/>
                  <a:gd name="T68" fmla="*/ 4 w 442"/>
                  <a:gd name="T69" fmla="*/ 198 h 211"/>
                  <a:gd name="T70" fmla="*/ 1 w 442"/>
                  <a:gd name="T71" fmla="*/ 180 h 211"/>
                  <a:gd name="T72" fmla="*/ 1 w 442"/>
                  <a:gd name="T73" fmla="*/ 155 h 211"/>
                  <a:gd name="T74" fmla="*/ 13 w 442"/>
                  <a:gd name="T75" fmla="*/ 110 h 211"/>
                  <a:gd name="T76" fmla="*/ 22 w 442"/>
                  <a:gd name="T77" fmla="*/ 88 h 211"/>
                  <a:gd name="T78" fmla="*/ 37 w 442"/>
                  <a:gd name="T79" fmla="*/ 74 h 211"/>
                  <a:gd name="T80" fmla="*/ 57 w 442"/>
                  <a:gd name="T81" fmla="*/ 62 h 211"/>
                  <a:gd name="T82" fmla="*/ 76 w 442"/>
                  <a:gd name="T83" fmla="*/ 53 h 211"/>
                  <a:gd name="T84" fmla="*/ 88 w 442"/>
                  <a:gd name="T85" fmla="*/ 50 h 211"/>
                  <a:gd name="T86" fmla="*/ 107 w 442"/>
                  <a:gd name="T87" fmla="*/ 47 h 211"/>
                  <a:gd name="T88" fmla="*/ 129 w 442"/>
                  <a:gd name="T89" fmla="*/ 43 h 211"/>
                  <a:gd name="T90" fmla="*/ 151 w 442"/>
                  <a:gd name="T91" fmla="*/ 41 h 211"/>
                  <a:gd name="T92" fmla="*/ 170 w 442"/>
                  <a:gd name="T93" fmla="*/ 39 h 211"/>
                  <a:gd name="T94" fmla="*/ 190 w 442"/>
                  <a:gd name="T95" fmla="*/ 35 h 211"/>
                  <a:gd name="T96" fmla="*/ 208 w 442"/>
                  <a:gd name="T97" fmla="*/ 31 h 211"/>
                  <a:gd name="T98" fmla="*/ 219 w 442"/>
                  <a:gd name="T99" fmla="*/ 2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42" h="211">
                    <a:moveTo>
                      <a:pt x="221" y="28"/>
                    </a:moveTo>
                    <a:lnTo>
                      <a:pt x="233" y="27"/>
                    </a:lnTo>
                    <a:lnTo>
                      <a:pt x="251" y="23"/>
                    </a:lnTo>
                    <a:lnTo>
                      <a:pt x="273" y="18"/>
                    </a:lnTo>
                    <a:lnTo>
                      <a:pt x="296" y="13"/>
                    </a:lnTo>
                    <a:lnTo>
                      <a:pt x="320" y="8"/>
                    </a:lnTo>
                    <a:lnTo>
                      <a:pt x="342" y="4"/>
                    </a:lnTo>
                    <a:lnTo>
                      <a:pt x="361" y="1"/>
                    </a:lnTo>
                    <a:lnTo>
                      <a:pt x="373" y="0"/>
                    </a:lnTo>
                    <a:lnTo>
                      <a:pt x="383" y="0"/>
                    </a:lnTo>
                    <a:lnTo>
                      <a:pt x="392" y="0"/>
                    </a:lnTo>
                    <a:lnTo>
                      <a:pt x="399" y="0"/>
                    </a:lnTo>
                    <a:lnTo>
                      <a:pt x="406" y="0"/>
                    </a:lnTo>
                    <a:lnTo>
                      <a:pt x="413" y="1"/>
                    </a:lnTo>
                    <a:lnTo>
                      <a:pt x="418" y="3"/>
                    </a:lnTo>
                    <a:lnTo>
                      <a:pt x="422" y="7"/>
                    </a:lnTo>
                    <a:lnTo>
                      <a:pt x="425" y="11"/>
                    </a:lnTo>
                    <a:lnTo>
                      <a:pt x="430" y="19"/>
                    </a:lnTo>
                    <a:lnTo>
                      <a:pt x="435" y="27"/>
                    </a:lnTo>
                    <a:lnTo>
                      <a:pt x="440" y="35"/>
                    </a:lnTo>
                    <a:lnTo>
                      <a:pt x="441" y="52"/>
                    </a:lnTo>
                    <a:lnTo>
                      <a:pt x="441" y="69"/>
                    </a:lnTo>
                    <a:lnTo>
                      <a:pt x="442" y="83"/>
                    </a:lnTo>
                    <a:lnTo>
                      <a:pt x="442" y="96"/>
                    </a:lnTo>
                    <a:lnTo>
                      <a:pt x="441" y="112"/>
                    </a:lnTo>
                    <a:lnTo>
                      <a:pt x="441" y="127"/>
                    </a:lnTo>
                    <a:lnTo>
                      <a:pt x="441" y="138"/>
                    </a:lnTo>
                    <a:lnTo>
                      <a:pt x="440" y="146"/>
                    </a:lnTo>
                    <a:lnTo>
                      <a:pt x="435" y="152"/>
                    </a:lnTo>
                    <a:lnTo>
                      <a:pt x="430" y="155"/>
                    </a:lnTo>
                    <a:lnTo>
                      <a:pt x="422" y="159"/>
                    </a:lnTo>
                    <a:lnTo>
                      <a:pt x="410" y="162"/>
                    </a:lnTo>
                    <a:lnTo>
                      <a:pt x="398" y="167"/>
                    </a:lnTo>
                    <a:lnTo>
                      <a:pt x="386" y="170"/>
                    </a:lnTo>
                    <a:lnTo>
                      <a:pt x="374" y="173"/>
                    </a:lnTo>
                    <a:lnTo>
                      <a:pt x="365" y="175"/>
                    </a:lnTo>
                    <a:lnTo>
                      <a:pt x="359" y="177"/>
                    </a:lnTo>
                    <a:lnTo>
                      <a:pt x="351" y="179"/>
                    </a:lnTo>
                    <a:lnTo>
                      <a:pt x="339" y="182"/>
                    </a:lnTo>
                    <a:lnTo>
                      <a:pt x="323" y="185"/>
                    </a:lnTo>
                    <a:lnTo>
                      <a:pt x="306" y="189"/>
                    </a:lnTo>
                    <a:lnTo>
                      <a:pt x="288" y="193"/>
                    </a:lnTo>
                    <a:lnTo>
                      <a:pt x="273" y="198"/>
                    </a:lnTo>
                    <a:lnTo>
                      <a:pt x="259" y="202"/>
                    </a:lnTo>
                    <a:lnTo>
                      <a:pt x="251" y="204"/>
                    </a:lnTo>
                    <a:lnTo>
                      <a:pt x="244" y="206"/>
                    </a:lnTo>
                    <a:lnTo>
                      <a:pt x="232" y="206"/>
                    </a:lnTo>
                    <a:lnTo>
                      <a:pt x="220" y="207"/>
                    </a:lnTo>
                    <a:lnTo>
                      <a:pt x="204" y="207"/>
                    </a:lnTo>
                    <a:lnTo>
                      <a:pt x="189" y="207"/>
                    </a:lnTo>
                    <a:lnTo>
                      <a:pt x="173" y="208"/>
                    </a:lnTo>
                    <a:lnTo>
                      <a:pt x="160" y="208"/>
                    </a:lnTo>
                    <a:lnTo>
                      <a:pt x="147" y="209"/>
                    </a:lnTo>
                    <a:lnTo>
                      <a:pt x="137" y="210"/>
                    </a:lnTo>
                    <a:lnTo>
                      <a:pt x="127" y="210"/>
                    </a:lnTo>
                    <a:lnTo>
                      <a:pt x="118" y="210"/>
                    </a:lnTo>
                    <a:lnTo>
                      <a:pt x="108" y="210"/>
                    </a:lnTo>
                    <a:lnTo>
                      <a:pt x="98" y="210"/>
                    </a:lnTo>
                    <a:lnTo>
                      <a:pt x="88" y="210"/>
                    </a:lnTo>
                    <a:lnTo>
                      <a:pt x="77" y="210"/>
                    </a:lnTo>
                    <a:lnTo>
                      <a:pt x="65" y="210"/>
                    </a:lnTo>
                    <a:lnTo>
                      <a:pt x="54" y="211"/>
                    </a:lnTo>
                    <a:lnTo>
                      <a:pt x="44" y="211"/>
                    </a:lnTo>
                    <a:lnTo>
                      <a:pt x="35" y="210"/>
                    </a:lnTo>
                    <a:lnTo>
                      <a:pt x="28" y="210"/>
                    </a:lnTo>
                    <a:lnTo>
                      <a:pt x="21" y="209"/>
                    </a:lnTo>
                    <a:lnTo>
                      <a:pt x="16" y="207"/>
                    </a:lnTo>
                    <a:lnTo>
                      <a:pt x="11" y="206"/>
                    </a:lnTo>
                    <a:lnTo>
                      <a:pt x="8" y="204"/>
                    </a:lnTo>
                    <a:lnTo>
                      <a:pt x="4" y="198"/>
                    </a:lnTo>
                    <a:lnTo>
                      <a:pt x="1" y="189"/>
                    </a:lnTo>
                    <a:lnTo>
                      <a:pt x="1" y="180"/>
                    </a:lnTo>
                    <a:lnTo>
                      <a:pt x="0" y="171"/>
                    </a:lnTo>
                    <a:lnTo>
                      <a:pt x="1" y="155"/>
                    </a:lnTo>
                    <a:lnTo>
                      <a:pt x="6" y="132"/>
                    </a:lnTo>
                    <a:lnTo>
                      <a:pt x="13" y="110"/>
                    </a:lnTo>
                    <a:lnTo>
                      <a:pt x="19" y="93"/>
                    </a:lnTo>
                    <a:lnTo>
                      <a:pt x="22" y="88"/>
                    </a:lnTo>
                    <a:lnTo>
                      <a:pt x="28" y="81"/>
                    </a:lnTo>
                    <a:lnTo>
                      <a:pt x="37" y="74"/>
                    </a:lnTo>
                    <a:lnTo>
                      <a:pt x="47" y="67"/>
                    </a:lnTo>
                    <a:lnTo>
                      <a:pt x="57" y="62"/>
                    </a:lnTo>
                    <a:lnTo>
                      <a:pt x="67" y="57"/>
                    </a:lnTo>
                    <a:lnTo>
                      <a:pt x="76" y="53"/>
                    </a:lnTo>
                    <a:lnTo>
                      <a:pt x="82" y="52"/>
                    </a:lnTo>
                    <a:lnTo>
                      <a:pt x="88" y="50"/>
                    </a:lnTo>
                    <a:lnTo>
                      <a:pt x="96" y="49"/>
                    </a:lnTo>
                    <a:lnTo>
                      <a:pt x="107" y="47"/>
                    </a:lnTo>
                    <a:lnTo>
                      <a:pt x="117" y="45"/>
                    </a:lnTo>
                    <a:lnTo>
                      <a:pt x="129" y="43"/>
                    </a:lnTo>
                    <a:lnTo>
                      <a:pt x="140" y="42"/>
                    </a:lnTo>
                    <a:lnTo>
                      <a:pt x="151" y="41"/>
                    </a:lnTo>
                    <a:lnTo>
                      <a:pt x="161" y="40"/>
                    </a:lnTo>
                    <a:lnTo>
                      <a:pt x="170" y="39"/>
                    </a:lnTo>
                    <a:lnTo>
                      <a:pt x="180" y="37"/>
                    </a:lnTo>
                    <a:lnTo>
                      <a:pt x="190" y="35"/>
                    </a:lnTo>
                    <a:lnTo>
                      <a:pt x="200" y="33"/>
                    </a:lnTo>
                    <a:lnTo>
                      <a:pt x="208" y="31"/>
                    </a:lnTo>
                    <a:lnTo>
                      <a:pt x="215" y="30"/>
                    </a:lnTo>
                    <a:lnTo>
                      <a:pt x="219" y="28"/>
                    </a:lnTo>
                    <a:lnTo>
                      <a:pt x="221" y="28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159">
                <a:extLst>
                  <a:ext uri="{FF2B5EF4-FFF2-40B4-BE49-F238E27FC236}">
                    <a16:creationId xmlns:a16="http://schemas.microsoft.com/office/drawing/2014/main" id="{1F9D73BC-F86D-4156-96F1-7E0A1DA10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6" y="2909"/>
                <a:ext cx="431" cy="337"/>
              </a:xfrm>
              <a:custGeom>
                <a:avLst/>
                <a:gdLst>
                  <a:gd name="T0" fmla="*/ 113 w 431"/>
                  <a:gd name="T1" fmla="*/ 274 h 337"/>
                  <a:gd name="T2" fmla="*/ 102 w 431"/>
                  <a:gd name="T3" fmla="*/ 306 h 337"/>
                  <a:gd name="T4" fmla="*/ 96 w 431"/>
                  <a:gd name="T5" fmla="*/ 323 h 337"/>
                  <a:gd name="T6" fmla="*/ 82 w 431"/>
                  <a:gd name="T7" fmla="*/ 332 h 337"/>
                  <a:gd name="T8" fmla="*/ 62 w 431"/>
                  <a:gd name="T9" fmla="*/ 336 h 337"/>
                  <a:gd name="T10" fmla="*/ 45 w 431"/>
                  <a:gd name="T11" fmla="*/ 337 h 337"/>
                  <a:gd name="T12" fmla="*/ 29 w 431"/>
                  <a:gd name="T13" fmla="*/ 337 h 337"/>
                  <a:gd name="T14" fmla="*/ 17 w 431"/>
                  <a:gd name="T15" fmla="*/ 335 h 337"/>
                  <a:gd name="T16" fmla="*/ 7 w 431"/>
                  <a:gd name="T17" fmla="*/ 329 h 337"/>
                  <a:gd name="T18" fmla="*/ 1 w 431"/>
                  <a:gd name="T19" fmla="*/ 311 h 337"/>
                  <a:gd name="T20" fmla="*/ 1 w 431"/>
                  <a:gd name="T21" fmla="*/ 278 h 337"/>
                  <a:gd name="T22" fmla="*/ 12 w 431"/>
                  <a:gd name="T23" fmla="*/ 217 h 337"/>
                  <a:gd name="T24" fmla="*/ 25 w 431"/>
                  <a:gd name="T25" fmla="*/ 182 h 337"/>
                  <a:gd name="T26" fmla="*/ 40 w 431"/>
                  <a:gd name="T27" fmla="*/ 146 h 337"/>
                  <a:gd name="T28" fmla="*/ 56 w 431"/>
                  <a:gd name="T29" fmla="*/ 106 h 337"/>
                  <a:gd name="T30" fmla="*/ 71 w 431"/>
                  <a:gd name="T31" fmla="*/ 74 h 337"/>
                  <a:gd name="T32" fmla="*/ 83 w 431"/>
                  <a:gd name="T33" fmla="*/ 59 h 337"/>
                  <a:gd name="T34" fmla="*/ 94 w 431"/>
                  <a:gd name="T35" fmla="*/ 48 h 337"/>
                  <a:gd name="T36" fmla="*/ 104 w 431"/>
                  <a:gd name="T37" fmla="*/ 38 h 337"/>
                  <a:gd name="T38" fmla="*/ 113 w 431"/>
                  <a:gd name="T39" fmla="*/ 30 h 337"/>
                  <a:gd name="T40" fmla="*/ 124 w 431"/>
                  <a:gd name="T41" fmla="*/ 24 h 337"/>
                  <a:gd name="T42" fmla="*/ 147 w 431"/>
                  <a:gd name="T43" fmla="*/ 17 h 337"/>
                  <a:gd name="T44" fmla="*/ 176 w 431"/>
                  <a:gd name="T45" fmla="*/ 11 h 337"/>
                  <a:gd name="T46" fmla="*/ 203 w 431"/>
                  <a:gd name="T47" fmla="*/ 6 h 337"/>
                  <a:gd name="T48" fmla="*/ 220 w 431"/>
                  <a:gd name="T49" fmla="*/ 5 h 337"/>
                  <a:gd name="T50" fmla="*/ 238 w 431"/>
                  <a:gd name="T51" fmla="*/ 4 h 337"/>
                  <a:gd name="T52" fmla="*/ 258 w 431"/>
                  <a:gd name="T53" fmla="*/ 2 h 337"/>
                  <a:gd name="T54" fmla="*/ 277 w 431"/>
                  <a:gd name="T55" fmla="*/ 1 h 337"/>
                  <a:gd name="T56" fmla="*/ 294 w 431"/>
                  <a:gd name="T57" fmla="*/ 0 h 337"/>
                  <a:gd name="T58" fmla="*/ 312 w 431"/>
                  <a:gd name="T59" fmla="*/ 2 h 337"/>
                  <a:gd name="T60" fmla="*/ 330 w 431"/>
                  <a:gd name="T61" fmla="*/ 5 h 337"/>
                  <a:gd name="T62" fmla="*/ 345 w 431"/>
                  <a:gd name="T63" fmla="*/ 10 h 337"/>
                  <a:gd name="T64" fmla="*/ 356 w 431"/>
                  <a:gd name="T65" fmla="*/ 12 h 337"/>
                  <a:gd name="T66" fmla="*/ 366 w 431"/>
                  <a:gd name="T67" fmla="*/ 14 h 337"/>
                  <a:gd name="T68" fmla="*/ 377 w 431"/>
                  <a:gd name="T69" fmla="*/ 19 h 337"/>
                  <a:gd name="T70" fmla="*/ 384 w 431"/>
                  <a:gd name="T71" fmla="*/ 25 h 337"/>
                  <a:gd name="T72" fmla="*/ 393 w 431"/>
                  <a:gd name="T73" fmla="*/ 36 h 337"/>
                  <a:gd name="T74" fmla="*/ 405 w 431"/>
                  <a:gd name="T75" fmla="*/ 58 h 337"/>
                  <a:gd name="T76" fmla="*/ 413 w 431"/>
                  <a:gd name="T77" fmla="*/ 81 h 337"/>
                  <a:gd name="T78" fmla="*/ 422 w 431"/>
                  <a:gd name="T79" fmla="*/ 111 h 337"/>
                  <a:gd name="T80" fmla="*/ 428 w 431"/>
                  <a:gd name="T81" fmla="*/ 136 h 337"/>
                  <a:gd name="T82" fmla="*/ 430 w 431"/>
                  <a:gd name="T83" fmla="*/ 149 h 337"/>
                  <a:gd name="T84" fmla="*/ 423 w 431"/>
                  <a:gd name="T85" fmla="*/ 163 h 337"/>
                  <a:gd name="T86" fmla="*/ 402 w 431"/>
                  <a:gd name="T87" fmla="*/ 169 h 337"/>
                  <a:gd name="T88" fmla="*/ 376 w 431"/>
                  <a:gd name="T89" fmla="*/ 172 h 337"/>
                  <a:gd name="T90" fmla="*/ 351 w 431"/>
                  <a:gd name="T91" fmla="*/ 175 h 337"/>
                  <a:gd name="T92" fmla="*/ 331 w 431"/>
                  <a:gd name="T93" fmla="*/ 179 h 337"/>
                  <a:gd name="T94" fmla="*/ 313 w 431"/>
                  <a:gd name="T95" fmla="*/ 185 h 337"/>
                  <a:gd name="T96" fmla="*/ 296 w 431"/>
                  <a:gd name="T97" fmla="*/ 190 h 337"/>
                  <a:gd name="T98" fmla="*/ 280 w 431"/>
                  <a:gd name="T99" fmla="*/ 194 h 337"/>
                  <a:gd name="T100" fmla="*/ 265 w 431"/>
                  <a:gd name="T101" fmla="*/ 194 h 337"/>
                  <a:gd name="T102" fmla="*/ 244 w 431"/>
                  <a:gd name="T103" fmla="*/ 196 h 337"/>
                  <a:gd name="T104" fmla="*/ 221 w 431"/>
                  <a:gd name="T105" fmla="*/ 199 h 337"/>
                  <a:gd name="T106" fmla="*/ 203 w 431"/>
                  <a:gd name="T107" fmla="*/ 204 h 337"/>
                  <a:gd name="T108" fmla="*/ 191 w 431"/>
                  <a:gd name="T109" fmla="*/ 211 h 337"/>
                  <a:gd name="T110" fmla="*/ 176 w 431"/>
                  <a:gd name="T111" fmla="*/ 218 h 337"/>
                  <a:gd name="T112" fmla="*/ 158 w 431"/>
                  <a:gd name="T113" fmla="*/ 226 h 337"/>
                  <a:gd name="T114" fmla="*/ 143 w 431"/>
                  <a:gd name="T115" fmla="*/ 233 h 337"/>
                  <a:gd name="T116" fmla="*/ 132 w 431"/>
                  <a:gd name="T117" fmla="*/ 244 h 337"/>
                  <a:gd name="T118" fmla="*/ 120 w 431"/>
                  <a:gd name="T119" fmla="*/ 256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31" h="337">
                    <a:moveTo>
                      <a:pt x="118" y="258"/>
                    </a:moveTo>
                    <a:lnTo>
                      <a:pt x="113" y="274"/>
                    </a:lnTo>
                    <a:lnTo>
                      <a:pt x="107" y="291"/>
                    </a:lnTo>
                    <a:lnTo>
                      <a:pt x="102" y="306"/>
                    </a:lnTo>
                    <a:lnTo>
                      <a:pt x="99" y="316"/>
                    </a:lnTo>
                    <a:lnTo>
                      <a:pt x="96" y="323"/>
                    </a:lnTo>
                    <a:lnTo>
                      <a:pt x="91" y="329"/>
                    </a:lnTo>
                    <a:lnTo>
                      <a:pt x="82" y="332"/>
                    </a:lnTo>
                    <a:lnTo>
                      <a:pt x="69" y="335"/>
                    </a:lnTo>
                    <a:lnTo>
                      <a:pt x="62" y="336"/>
                    </a:lnTo>
                    <a:lnTo>
                      <a:pt x="53" y="337"/>
                    </a:lnTo>
                    <a:lnTo>
                      <a:pt x="45" y="337"/>
                    </a:lnTo>
                    <a:lnTo>
                      <a:pt x="38" y="337"/>
                    </a:lnTo>
                    <a:lnTo>
                      <a:pt x="29" y="337"/>
                    </a:lnTo>
                    <a:lnTo>
                      <a:pt x="23" y="336"/>
                    </a:lnTo>
                    <a:lnTo>
                      <a:pt x="17" y="335"/>
                    </a:lnTo>
                    <a:lnTo>
                      <a:pt x="12" y="333"/>
                    </a:lnTo>
                    <a:lnTo>
                      <a:pt x="7" y="329"/>
                    </a:lnTo>
                    <a:lnTo>
                      <a:pt x="4" y="321"/>
                    </a:lnTo>
                    <a:lnTo>
                      <a:pt x="1" y="311"/>
                    </a:lnTo>
                    <a:lnTo>
                      <a:pt x="0" y="299"/>
                    </a:lnTo>
                    <a:lnTo>
                      <a:pt x="1" y="278"/>
                    </a:lnTo>
                    <a:lnTo>
                      <a:pt x="6" y="247"/>
                    </a:lnTo>
                    <a:lnTo>
                      <a:pt x="12" y="217"/>
                    </a:lnTo>
                    <a:lnTo>
                      <a:pt x="20" y="193"/>
                    </a:lnTo>
                    <a:lnTo>
                      <a:pt x="25" y="182"/>
                    </a:lnTo>
                    <a:lnTo>
                      <a:pt x="33" y="165"/>
                    </a:lnTo>
                    <a:lnTo>
                      <a:pt x="40" y="146"/>
                    </a:lnTo>
                    <a:lnTo>
                      <a:pt x="48" y="126"/>
                    </a:lnTo>
                    <a:lnTo>
                      <a:pt x="56" y="106"/>
                    </a:lnTo>
                    <a:lnTo>
                      <a:pt x="64" y="88"/>
                    </a:lnTo>
                    <a:lnTo>
                      <a:pt x="71" y="74"/>
                    </a:lnTo>
                    <a:lnTo>
                      <a:pt x="77" y="66"/>
                    </a:lnTo>
                    <a:lnTo>
                      <a:pt x="83" y="59"/>
                    </a:lnTo>
                    <a:lnTo>
                      <a:pt x="89" y="54"/>
                    </a:lnTo>
                    <a:lnTo>
                      <a:pt x="94" y="48"/>
                    </a:lnTo>
                    <a:lnTo>
                      <a:pt x="99" y="43"/>
                    </a:lnTo>
                    <a:lnTo>
                      <a:pt x="104" y="38"/>
                    </a:lnTo>
                    <a:lnTo>
                      <a:pt x="108" y="33"/>
                    </a:lnTo>
                    <a:lnTo>
                      <a:pt x="113" y="30"/>
                    </a:lnTo>
                    <a:lnTo>
                      <a:pt x="118" y="27"/>
                    </a:lnTo>
                    <a:lnTo>
                      <a:pt x="124" y="24"/>
                    </a:lnTo>
                    <a:lnTo>
                      <a:pt x="134" y="21"/>
                    </a:lnTo>
                    <a:lnTo>
                      <a:pt x="147" y="17"/>
                    </a:lnTo>
                    <a:lnTo>
                      <a:pt x="161" y="14"/>
                    </a:lnTo>
                    <a:lnTo>
                      <a:pt x="176" y="11"/>
                    </a:lnTo>
                    <a:lnTo>
                      <a:pt x="190" y="7"/>
                    </a:lnTo>
                    <a:lnTo>
                      <a:pt x="203" y="6"/>
                    </a:lnTo>
                    <a:lnTo>
                      <a:pt x="212" y="5"/>
                    </a:lnTo>
                    <a:lnTo>
                      <a:pt x="220" y="5"/>
                    </a:lnTo>
                    <a:lnTo>
                      <a:pt x="228" y="4"/>
                    </a:lnTo>
                    <a:lnTo>
                      <a:pt x="238" y="4"/>
                    </a:lnTo>
                    <a:lnTo>
                      <a:pt x="248" y="3"/>
                    </a:lnTo>
                    <a:lnTo>
                      <a:pt x="258" y="2"/>
                    </a:lnTo>
                    <a:lnTo>
                      <a:pt x="268" y="1"/>
                    </a:lnTo>
                    <a:lnTo>
                      <a:pt x="277" y="1"/>
                    </a:lnTo>
                    <a:lnTo>
                      <a:pt x="286" y="0"/>
                    </a:lnTo>
                    <a:lnTo>
                      <a:pt x="294" y="0"/>
                    </a:lnTo>
                    <a:lnTo>
                      <a:pt x="303" y="0"/>
                    </a:lnTo>
                    <a:lnTo>
                      <a:pt x="312" y="2"/>
                    </a:lnTo>
                    <a:lnTo>
                      <a:pt x="322" y="3"/>
                    </a:lnTo>
                    <a:lnTo>
                      <a:pt x="330" y="5"/>
                    </a:lnTo>
                    <a:lnTo>
                      <a:pt x="338" y="7"/>
                    </a:lnTo>
                    <a:lnTo>
                      <a:pt x="345" y="10"/>
                    </a:lnTo>
                    <a:lnTo>
                      <a:pt x="351" y="11"/>
                    </a:lnTo>
                    <a:lnTo>
                      <a:pt x="356" y="12"/>
                    </a:lnTo>
                    <a:lnTo>
                      <a:pt x="361" y="13"/>
                    </a:lnTo>
                    <a:lnTo>
                      <a:pt x="366" y="14"/>
                    </a:lnTo>
                    <a:lnTo>
                      <a:pt x="372" y="16"/>
                    </a:lnTo>
                    <a:lnTo>
                      <a:pt x="377" y="19"/>
                    </a:lnTo>
                    <a:lnTo>
                      <a:pt x="381" y="22"/>
                    </a:lnTo>
                    <a:lnTo>
                      <a:pt x="384" y="25"/>
                    </a:lnTo>
                    <a:lnTo>
                      <a:pt x="387" y="28"/>
                    </a:lnTo>
                    <a:lnTo>
                      <a:pt x="393" y="36"/>
                    </a:lnTo>
                    <a:lnTo>
                      <a:pt x="400" y="47"/>
                    </a:lnTo>
                    <a:lnTo>
                      <a:pt x="405" y="58"/>
                    </a:lnTo>
                    <a:lnTo>
                      <a:pt x="409" y="69"/>
                    </a:lnTo>
                    <a:lnTo>
                      <a:pt x="413" y="81"/>
                    </a:lnTo>
                    <a:lnTo>
                      <a:pt x="417" y="96"/>
                    </a:lnTo>
                    <a:lnTo>
                      <a:pt x="422" y="111"/>
                    </a:lnTo>
                    <a:lnTo>
                      <a:pt x="425" y="126"/>
                    </a:lnTo>
                    <a:lnTo>
                      <a:pt x="428" y="136"/>
                    </a:lnTo>
                    <a:lnTo>
                      <a:pt x="429" y="143"/>
                    </a:lnTo>
                    <a:lnTo>
                      <a:pt x="430" y="149"/>
                    </a:lnTo>
                    <a:lnTo>
                      <a:pt x="431" y="158"/>
                    </a:lnTo>
                    <a:lnTo>
                      <a:pt x="423" y="163"/>
                    </a:lnTo>
                    <a:lnTo>
                      <a:pt x="413" y="166"/>
                    </a:lnTo>
                    <a:lnTo>
                      <a:pt x="402" y="169"/>
                    </a:lnTo>
                    <a:lnTo>
                      <a:pt x="389" y="171"/>
                    </a:lnTo>
                    <a:lnTo>
                      <a:pt x="376" y="172"/>
                    </a:lnTo>
                    <a:lnTo>
                      <a:pt x="362" y="174"/>
                    </a:lnTo>
                    <a:lnTo>
                      <a:pt x="351" y="175"/>
                    </a:lnTo>
                    <a:lnTo>
                      <a:pt x="340" y="177"/>
                    </a:lnTo>
                    <a:lnTo>
                      <a:pt x="331" y="179"/>
                    </a:lnTo>
                    <a:lnTo>
                      <a:pt x="322" y="183"/>
                    </a:lnTo>
                    <a:lnTo>
                      <a:pt x="313" y="185"/>
                    </a:lnTo>
                    <a:lnTo>
                      <a:pt x="304" y="188"/>
                    </a:lnTo>
                    <a:lnTo>
                      <a:pt x="296" y="190"/>
                    </a:lnTo>
                    <a:lnTo>
                      <a:pt x="288" y="192"/>
                    </a:lnTo>
                    <a:lnTo>
                      <a:pt x="280" y="194"/>
                    </a:lnTo>
                    <a:lnTo>
                      <a:pt x="273" y="194"/>
                    </a:lnTo>
                    <a:lnTo>
                      <a:pt x="265" y="194"/>
                    </a:lnTo>
                    <a:lnTo>
                      <a:pt x="255" y="195"/>
                    </a:lnTo>
                    <a:lnTo>
                      <a:pt x="244" y="196"/>
                    </a:lnTo>
                    <a:lnTo>
                      <a:pt x="233" y="197"/>
                    </a:lnTo>
                    <a:lnTo>
                      <a:pt x="221" y="199"/>
                    </a:lnTo>
                    <a:lnTo>
                      <a:pt x="211" y="202"/>
                    </a:lnTo>
                    <a:lnTo>
                      <a:pt x="203" y="204"/>
                    </a:lnTo>
                    <a:lnTo>
                      <a:pt x="196" y="207"/>
                    </a:lnTo>
                    <a:lnTo>
                      <a:pt x="191" y="211"/>
                    </a:lnTo>
                    <a:lnTo>
                      <a:pt x="184" y="215"/>
                    </a:lnTo>
                    <a:lnTo>
                      <a:pt x="176" y="218"/>
                    </a:lnTo>
                    <a:lnTo>
                      <a:pt x="166" y="222"/>
                    </a:lnTo>
                    <a:lnTo>
                      <a:pt x="158" y="226"/>
                    </a:lnTo>
                    <a:lnTo>
                      <a:pt x="150" y="229"/>
                    </a:lnTo>
                    <a:lnTo>
                      <a:pt x="143" y="233"/>
                    </a:lnTo>
                    <a:lnTo>
                      <a:pt x="139" y="236"/>
                    </a:lnTo>
                    <a:lnTo>
                      <a:pt x="132" y="244"/>
                    </a:lnTo>
                    <a:lnTo>
                      <a:pt x="126" y="250"/>
                    </a:lnTo>
                    <a:lnTo>
                      <a:pt x="120" y="256"/>
                    </a:lnTo>
                    <a:lnTo>
                      <a:pt x="118" y="258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161">
                <a:extLst>
                  <a:ext uri="{FF2B5EF4-FFF2-40B4-BE49-F238E27FC236}">
                    <a16:creationId xmlns:a16="http://schemas.microsoft.com/office/drawing/2014/main" id="{9E7B47D7-089A-4D95-BD0F-C11E56A358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9" y="2605"/>
                <a:ext cx="210" cy="307"/>
              </a:xfrm>
              <a:custGeom>
                <a:avLst/>
                <a:gdLst>
                  <a:gd name="T0" fmla="*/ 95 w 210"/>
                  <a:gd name="T1" fmla="*/ 298 h 307"/>
                  <a:gd name="T2" fmla="*/ 99 w 210"/>
                  <a:gd name="T3" fmla="*/ 274 h 307"/>
                  <a:gd name="T4" fmla="*/ 99 w 210"/>
                  <a:gd name="T5" fmla="*/ 252 h 307"/>
                  <a:gd name="T6" fmla="*/ 91 w 210"/>
                  <a:gd name="T7" fmla="*/ 240 h 307"/>
                  <a:gd name="T8" fmla="*/ 75 w 210"/>
                  <a:gd name="T9" fmla="*/ 236 h 307"/>
                  <a:gd name="T10" fmla="*/ 61 w 210"/>
                  <a:gd name="T11" fmla="*/ 234 h 307"/>
                  <a:gd name="T12" fmla="*/ 47 w 210"/>
                  <a:gd name="T13" fmla="*/ 231 h 307"/>
                  <a:gd name="T14" fmla="*/ 35 w 210"/>
                  <a:gd name="T15" fmla="*/ 227 h 307"/>
                  <a:gd name="T16" fmla="*/ 26 w 210"/>
                  <a:gd name="T17" fmla="*/ 214 h 307"/>
                  <a:gd name="T18" fmla="*/ 22 w 210"/>
                  <a:gd name="T19" fmla="*/ 184 h 307"/>
                  <a:gd name="T20" fmla="*/ 21 w 210"/>
                  <a:gd name="T21" fmla="*/ 166 h 307"/>
                  <a:gd name="T22" fmla="*/ 15 w 210"/>
                  <a:gd name="T23" fmla="*/ 134 h 307"/>
                  <a:gd name="T24" fmla="*/ 12 w 210"/>
                  <a:gd name="T25" fmla="*/ 119 h 307"/>
                  <a:gd name="T26" fmla="*/ 3 w 210"/>
                  <a:gd name="T27" fmla="*/ 101 h 307"/>
                  <a:gd name="T28" fmla="*/ 1 w 210"/>
                  <a:gd name="T29" fmla="*/ 97 h 307"/>
                  <a:gd name="T30" fmla="*/ 2 w 210"/>
                  <a:gd name="T31" fmla="*/ 91 h 307"/>
                  <a:gd name="T32" fmla="*/ 12 w 210"/>
                  <a:gd name="T33" fmla="*/ 80 h 307"/>
                  <a:gd name="T34" fmla="*/ 22 w 210"/>
                  <a:gd name="T35" fmla="*/ 67 h 307"/>
                  <a:gd name="T36" fmla="*/ 33 w 210"/>
                  <a:gd name="T37" fmla="*/ 52 h 307"/>
                  <a:gd name="T38" fmla="*/ 41 w 210"/>
                  <a:gd name="T39" fmla="*/ 40 h 307"/>
                  <a:gd name="T40" fmla="*/ 49 w 210"/>
                  <a:gd name="T41" fmla="*/ 26 h 307"/>
                  <a:gd name="T42" fmla="*/ 56 w 210"/>
                  <a:gd name="T43" fmla="*/ 10 h 307"/>
                  <a:gd name="T44" fmla="*/ 60 w 210"/>
                  <a:gd name="T45" fmla="*/ 9 h 307"/>
                  <a:gd name="T46" fmla="*/ 68 w 210"/>
                  <a:gd name="T47" fmla="*/ 11 h 307"/>
                  <a:gd name="T48" fmla="*/ 77 w 210"/>
                  <a:gd name="T49" fmla="*/ 14 h 307"/>
                  <a:gd name="T50" fmla="*/ 87 w 210"/>
                  <a:gd name="T51" fmla="*/ 16 h 307"/>
                  <a:gd name="T52" fmla="*/ 97 w 210"/>
                  <a:gd name="T53" fmla="*/ 18 h 307"/>
                  <a:gd name="T54" fmla="*/ 112 w 210"/>
                  <a:gd name="T55" fmla="*/ 14 h 307"/>
                  <a:gd name="T56" fmla="*/ 133 w 210"/>
                  <a:gd name="T57" fmla="*/ 0 h 307"/>
                  <a:gd name="T58" fmla="*/ 142 w 210"/>
                  <a:gd name="T59" fmla="*/ 8 h 307"/>
                  <a:gd name="T60" fmla="*/ 149 w 210"/>
                  <a:gd name="T61" fmla="*/ 19 h 307"/>
                  <a:gd name="T62" fmla="*/ 144 w 210"/>
                  <a:gd name="T63" fmla="*/ 44 h 307"/>
                  <a:gd name="T64" fmla="*/ 141 w 210"/>
                  <a:gd name="T65" fmla="*/ 66 h 307"/>
                  <a:gd name="T66" fmla="*/ 146 w 210"/>
                  <a:gd name="T67" fmla="*/ 81 h 307"/>
                  <a:gd name="T68" fmla="*/ 152 w 210"/>
                  <a:gd name="T69" fmla="*/ 95 h 307"/>
                  <a:gd name="T70" fmla="*/ 153 w 210"/>
                  <a:gd name="T71" fmla="*/ 106 h 307"/>
                  <a:gd name="T72" fmla="*/ 153 w 210"/>
                  <a:gd name="T73" fmla="*/ 114 h 307"/>
                  <a:gd name="T74" fmla="*/ 160 w 210"/>
                  <a:gd name="T75" fmla="*/ 114 h 307"/>
                  <a:gd name="T76" fmla="*/ 171 w 210"/>
                  <a:gd name="T77" fmla="*/ 114 h 307"/>
                  <a:gd name="T78" fmla="*/ 182 w 210"/>
                  <a:gd name="T79" fmla="*/ 114 h 307"/>
                  <a:gd name="T80" fmla="*/ 194 w 210"/>
                  <a:gd name="T81" fmla="*/ 115 h 307"/>
                  <a:gd name="T82" fmla="*/ 207 w 210"/>
                  <a:gd name="T83" fmla="*/ 120 h 307"/>
                  <a:gd name="T84" fmla="*/ 210 w 210"/>
                  <a:gd name="T85" fmla="*/ 126 h 307"/>
                  <a:gd name="T86" fmla="*/ 208 w 210"/>
                  <a:gd name="T87" fmla="*/ 142 h 307"/>
                  <a:gd name="T88" fmla="*/ 206 w 210"/>
                  <a:gd name="T89" fmla="*/ 153 h 307"/>
                  <a:gd name="T90" fmla="*/ 191 w 210"/>
                  <a:gd name="T91" fmla="*/ 182 h 307"/>
                  <a:gd name="T92" fmla="*/ 189 w 210"/>
                  <a:gd name="T93" fmla="*/ 198 h 307"/>
                  <a:gd name="T94" fmla="*/ 193 w 210"/>
                  <a:gd name="T95" fmla="*/ 208 h 307"/>
                  <a:gd name="T96" fmla="*/ 199 w 210"/>
                  <a:gd name="T97" fmla="*/ 218 h 307"/>
                  <a:gd name="T98" fmla="*/ 201 w 210"/>
                  <a:gd name="T99" fmla="*/ 237 h 307"/>
                  <a:gd name="T100" fmla="*/ 200 w 210"/>
                  <a:gd name="T101" fmla="*/ 281 h 307"/>
                  <a:gd name="T102" fmla="*/ 196 w 210"/>
                  <a:gd name="T103" fmla="*/ 298 h 307"/>
                  <a:gd name="T104" fmla="*/ 176 w 210"/>
                  <a:gd name="T105" fmla="*/ 300 h 307"/>
                  <a:gd name="T106" fmla="*/ 155 w 210"/>
                  <a:gd name="T107" fmla="*/ 301 h 307"/>
                  <a:gd name="T108" fmla="*/ 140 w 210"/>
                  <a:gd name="T109" fmla="*/ 302 h 307"/>
                  <a:gd name="T110" fmla="*/ 131 w 210"/>
                  <a:gd name="T111" fmla="*/ 303 h 307"/>
                  <a:gd name="T112" fmla="*/ 118 w 210"/>
                  <a:gd name="T113" fmla="*/ 304 h 307"/>
                  <a:gd name="T114" fmla="*/ 102 w 210"/>
                  <a:gd name="T115" fmla="*/ 306 h 307"/>
                  <a:gd name="T116" fmla="*/ 92 w 210"/>
                  <a:gd name="T11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0" h="307">
                    <a:moveTo>
                      <a:pt x="90" y="307"/>
                    </a:moveTo>
                    <a:lnTo>
                      <a:pt x="95" y="298"/>
                    </a:lnTo>
                    <a:lnTo>
                      <a:pt x="98" y="286"/>
                    </a:lnTo>
                    <a:lnTo>
                      <a:pt x="99" y="274"/>
                    </a:lnTo>
                    <a:lnTo>
                      <a:pt x="100" y="262"/>
                    </a:lnTo>
                    <a:lnTo>
                      <a:pt x="99" y="252"/>
                    </a:lnTo>
                    <a:lnTo>
                      <a:pt x="97" y="244"/>
                    </a:lnTo>
                    <a:lnTo>
                      <a:pt x="91" y="240"/>
                    </a:lnTo>
                    <a:lnTo>
                      <a:pt x="82" y="237"/>
                    </a:lnTo>
                    <a:lnTo>
                      <a:pt x="75" y="236"/>
                    </a:lnTo>
                    <a:lnTo>
                      <a:pt x="68" y="236"/>
                    </a:lnTo>
                    <a:lnTo>
                      <a:pt x="61" y="234"/>
                    </a:lnTo>
                    <a:lnTo>
                      <a:pt x="54" y="233"/>
                    </a:lnTo>
                    <a:lnTo>
                      <a:pt x="47" y="231"/>
                    </a:lnTo>
                    <a:lnTo>
                      <a:pt x="40" y="229"/>
                    </a:lnTo>
                    <a:lnTo>
                      <a:pt x="35" y="227"/>
                    </a:lnTo>
                    <a:lnTo>
                      <a:pt x="31" y="223"/>
                    </a:lnTo>
                    <a:lnTo>
                      <a:pt x="26" y="214"/>
                    </a:lnTo>
                    <a:lnTo>
                      <a:pt x="24" y="199"/>
                    </a:lnTo>
                    <a:lnTo>
                      <a:pt x="22" y="184"/>
                    </a:lnTo>
                    <a:lnTo>
                      <a:pt x="22" y="175"/>
                    </a:lnTo>
                    <a:lnTo>
                      <a:pt x="21" y="166"/>
                    </a:lnTo>
                    <a:lnTo>
                      <a:pt x="18" y="150"/>
                    </a:lnTo>
                    <a:lnTo>
                      <a:pt x="15" y="134"/>
                    </a:lnTo>
                    <a:lnTo>
                      <a:pt x="14" y="125"/>
                    </a:lnTo>
                    <a:lnTo>
                      <a:pt x="12" y="119"/>
                    </a:lnTo>
                    <a:lnTo>
                      <a:pt x="8" y="109"/>
                    </a:lnTo>
                    <a:lnTo>
                      <a:pt x="3" y="101"/>
                    </a:lnTo>
                    <a:lnTo>
                      <a:pt x="1" y="98"/>
                    </a:lnTo>
                    <a:lnTo>
                      <a:pt x="1" y="97"/>
                    </a:lnTo>
                    <a:lnTo>
                      <a:pt x="0" y="95"/>
                    </a:lnTo>
                    <a:lnTo>
                      <a:pt x="2" y="91"/>
                    </a:lnTo>
                    <a:lnTo>
                      <a:pt x="8" y="85"/>
                    </a:lnTo>
                    <a:lnTo>
                      <a:pt x="12" y="80"/>
                    </a:lnTo>
                    <a:lnTo>
                      <a:pt x="17" y="74"/>
                    </a:lnTo>
                    <a:lnTo>
                      <a:pt x="22" y="67"/>
                    </a:lnTo>
                    <a:lnTo>
                      <a:pt x="28" y="60"/>
                    </a:lnTo>
                    <a:lnTo>
                      <a:pt x="33" y="52"/>
                    </a:lnTo>
                    <a:lnTo>
                      <a:pt x="38" y="46"/>
                    </a:lnTo>
                    <a:lnTo>
                      <a:pt x="41" y="40"/>
                    </a:lnTo>
                    <a:lnTo>
                      <a:pt x="44" y="35"/>
                    </a:lnTo>
                    <a:lnTo>
                      <a:pt x="49" y="26"/>
                    </a:lnTo>
                    <a:lnTo>
                      <a:pt x="54" y="16"/>
                    </a:lnTo>
                    <a:lnTo>
                      <a:pt x="56" y="10"/>
                    </a:lnTo>
                    <a:lnTo>
                      <a:pt x="57" y="8"/>
                    </a:lnTo>
                    <a:lnTo>
                      <a:pt x="60" y="9"/>
                    </a:lnTo>
                    <a:lnTo>
                      <a:pt x="63" y="10"/>
                    </a:lnTo>
                    <a:lnTo>
                      <a:pt x="68" y="11"/>
                    </a:lnTo>
                    <a:lnTo>
                      <a:pt x="72" y="12"/>
                    </a:lnTo>
                    <a:lnTo>
                      <a:pt x="77" y="14"/>
                    </a:lnTo>
                    <a:lnTo>
                      <a:pt x="82" y="15"/>
                    </a:lnTo>
                    <a:lnTo>
                      <a:pt x="87" y="16"/>
                    </a:lnTo>
                    <a:lnTo>
                      <a:pt x="90" y="17"/>
                    </a:lnTo>
                    <a:lnTo>
                      <a:pt x="97" y="18"/>
                    </a:lnTo>
                    <a:lnTo>
                      <a:pt x="105" y="16"/>
                    </a:lnTo>
                    <a:lnTo>
                      <a:pt x="112" y="14"/>
                    </a:lnTo>
                    <a:lnTo>
                      <a:pt x="115" y="13"/>
                    </a:lnTo>
                    <a:lnTo>
                      <a:pt x="133" y="0"/>
                    </a:lnTo>
                    <a:lnTo>
                      <a:pt x="137" y="4"/>
                    </a:lnTo>
                    <a:lnTo>
                      <a:pt x="142" y="8"/>
                    </a:lnTo>
                    <a:lnTo>
                      <a:pt x="147" y="12"/>
                    </a:lnTo>
                    <a:lnTo>
                      <a:pt x="149" y="19"/>
                    </a:lnTo>
                    <a:lnTo>
                      <a:pt x="147" y="31"/>
                    </a:lnTo>
                    <a:lnTo>
                      <a:pt x="144" y="44"/>
                    </a:lnTo>
                    <a:lnTo>
                      <a:pt x="141" y="57"/>
                    </a:lnTo>
                    <a:lnTo>
                      <a:pt x="141" y="66"/>
                    </a:lnTo>
                    <a:lnTo>
                      <a:pt x="143" y="73"/>
                    </a:lnTo>
                    <a:lnTo>
                      <a:pt x="146" y="81"/>
                    </a:lnTo>
                    <a:lnTo>
                      <a:pt x="150" y="90"/>
                    </a:lnTo>
                    <a:lnTo>
                      <a:pt x="152" y="95"/>
                    </a:lnTo>
                    <a:lnTo>
                      <a:pt x="153" y="100"/>
                    </a:lnTo>
                    <a:lnTo>
                      <a:pt x="153" y="106"/>
                    </a:lnTo>
                    <a:lnTo>
                      <a:pt x="153" y="112"/>
                    </a:lnTo>
                    <a:lnTo>
                      <a:pt x="153" y="114"/>
                    </a:lnTo>
                    <a:lnTo>
                      <a:pt x="156" y="114"/>
                    </a:lnTo>
                    <a:lnTo>
                      <a:pt x="160" y="114"/>
                    </a:lnTo>
                    <a:lnTo>
                      <a:pt x="166" y="114"/>
                    </a:lnTo>
                    <a:lnTo>
                      <a:pt x="171" y="114"/>
                    </a:lnTo>
                    <a:lnTo>
                      <a:pt x="177" y="114"/>
                    </a:lnTo>
                    <a:lnTo>
                      <a:pt x="182" y="114"/>
                    </a:lnTo>
                    <a:lnTo>
                      <a:pt x="188" y="115"/>
                    </a:lnTo>
                    <a:lnTo>
                      <a:pt x="194" y="115"/>
                    </a:lnTo>
                    <a:lnTo>
                      <a:pt x="202" y="117"/>
                    </a:lnTo>
                    <a:lnTo>
                      <a:pt x="207" y="120"/>
                    </a:lnTo>
                    <a:lnTo>
                      <a:pt x="209" y="123"/>
                    </a:lnTo>
                    <a:lnTo>
                      <a:pt x="210" y="126"/>
                    </a:lnTo>
                    <a:lnTo>
                      <a:pt x="209" y="132"/>
                    </a:lnTo>
                    <a:lnTo>
                      <a:pt x="208" y="142"/>
                    </a:lnTo>
                    <a:lnTo>
                      <a:pt x="207" y="150"/>
                    </a:lnTo>
                    <a:lnTo>
                      <a:pt x="206" y="153"/>
                    </a:lnTo>
                    <a:lnTo>
                      <a:pt x="193" y="179"/>
                    </a:lnTo>
                    <a:lnTo>
                      <a:pt x="191" y="182"/>
                    </a:lnTo>
                    <a:lnTo>
                      <a:pt x="190" y="189"/>
                    </a:lnTo>
                    <a:lnTo>
                      <a:pt x="189" y="198"/>
                    </a:lnTo>
                    <a:lnTo>
                      <a:pt x="190" y="204"/>
                    </a:lnTo>
                    <a:lnTo>
                      <a:pt x="193" y="208"/>
                    </a:lnTo>
                    <a:lnTo>
                      <a:pt x="196" y="213"/>
                    </a:lnTo>
                    <a:lnTo>
                      <a:pt x="199" y="218"/>
                    </a:lnTo>
                    <a:lnTo>
                      <a:pt x="202" y="222"/>
                    </a:lnTo>
                    <a:lnTo>
                      <a:pt x="201" y="237"/>
                    </a:lnTo>
                    <a:lnTo>
                      <a:pt x="200" y="259"/>
                    </a:lnTo>
                    <a:lnTo>
                      <a:pt x="200" y="281"/>
                    </a:lnTo>
                    <a:lnTo>
                      <a:pt x="204" y="297"/>
                    </a:lnTo>
                    <a:lnTo>
                      <a:pt x="196" y="298"/>
                    </a:lnTo>
                    <a:lnTo>
                      <a:pt x="186" y="299"/>
                    </a:lnTo>
                    <a:lnTo>
                      <a:pt x="176" y="300"/>
                    </a:lnTo>
                    <a:lnTo>
                      <a:pt x="166" y="301"/>
                    </a:lnTo>
                    <a:lnTo>
                      <a:pt x="155" y="301"/>
                    </a:lnTo>
                    <a:lnTo>
                      <a:pt x="147" y="301"/>
                    </a:lnTo>
                    <a:lnTo>
                      <a:pt x="140" y="302"/>
                    </a:lnTo>
                    <a:lnTo>
                      <a:pt x="135" y="302"/>
                    </a:lnTo>
                    <a:lnTo>
                      <a:pt x="131" y="303"/>
                    </a:lnTo>
                    <a:lnTo>
                      <a:pt x="125" y="304"/>
                    </a:lnTo>
                    <a:lnTo>
                      <a:pt x="118" y="304"/>
                    </a:lnTo>
                    <a:lnTo>
                      <a:pt x="110" y="305"/>
                    </a:lnTo>
                    <a:lnTo>
                      <a:pt x="102" y="306"/>
                    </a:lnTo>
                    <a:lnTo>
                      <a:pt x="96" y="306"/>
                    </a:lnTo>
                    <a:lnTo>
                      <a:pt x="92" y="307"/>
                    </a:lnTo>
                    <a:lnTo>
                      <a:pt x="90" y="307"/>
                    </a:lnTo>
                    <a:close/>
                  </a:path>
                </a:pathLst>
              </a:custGeom>
              <a:solidFill>
                <a:srgbClr val="F2B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166">
                <a:extLst>
                  <a:ext uri="{FF2B5EF4-FFF2-40B4-BE49-F238E27FC236}">
                    <a16:creationId xmlns:a16="http://schemas.microsoft.com/office/drawing/2014/main" id="{A07C44AE-3124-4159-AFAD-A919FEC6D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5" y="2539"/>
                <a:ext cx="296" cy="289"/>
              </a:xfrm>
              <a:custGeom>
                <a:avLst/>
                <a:gdLst>
                  <a:gd name="T0" fmla="*/ 177 w 296"/>
                  <a:gd name="T1" fmla="*/ 289 h 289"/>
                  <a:gd name="T2" fmla="*/ 162 w 296"/>
                  <a:gd name="T3" fmla="*/ 281 h 289"/>
                  <a:gd name="T4" fmla="*/ 147 w 296"/>
                  <a:gd name="T5" fmla="*/ 269 h 289"/>
                  <a:gd name="T6" fmla="*/ 141 w 296"/>
                  <a:gd name="T7" fmla="*/ 257 h 289"/>
                  <a:gd name="T8" fmla="*/ 148 w 296"/>
                  <a:gd name="T9" fmla="*/ 249 h 289"/>
                  <a:gd name="T10" fmla="*/ 160 w 296"/>
                  <a:gd name="T11" fmla="*/ 240 h 289"/>
                  <a:gd name="T12" fmla="*/ 170 w 296"/>
                  <a:gd name="T13" fmla="*/ 226 h 289"/>
                  <a:gd name="T14" fmla="*/ 176 w 296"/>
                  <a:gd name="T15" fmla="*/ 214 h 289"/>
                  <a:gd name="T16" fmla="*/ 175 w 296"/>
                  <a:gd name="T17" fmla="*/ 197 h 289"/>
                  <a:gd name="T18" fmla="*/ 173 w 296"/>
                  <a:gd name="T19" fmla="*/ 183 h 289"/>
                  <a:gd name="T20" fmla="*/ 163 w 296"/>
                  <a:gd name="T21" fmla="*/ 181 h 289"/>
                  <a:gd name="T22" fmla="*/ 147 w 296"/>
                  <a:gd name="T23" fmla="*/ 181 h 289"/>
                  <a:gd name="T24" fmla="*/ 131 w 296"/>
                  <a:gd name="T25" fmla="*/ 180 h 289"/>
                  <a:gd name="T26" fmla="*/ 119 w 296"/>
                  <a:gd name="T27" fmla="*/ 180 h 289"/>
                  <a:gd name="T28" fmla="*/ 118 w 296"/>
                  <a:gd name="T29" fmla="*/ 174 h 289"/>
                  <a:gd name="T30" fmla="*/ 118 w 296"/>
                  <a:gd name="T31" fmla="*/ 158 h 289"/>
                  <a:gd name="T32" fmla="*/ 109 w 296"/>
                  <a:gd name="T33" fmla="*/ 142 h 289"/>
                  <a:gd name="T34" fmla="*/ 106 w 296"/>
                  <a:gd name="T35" fmla="*/ 126 h 289"/>
                  <a:gd name="T36" fmla="*/ 113 w 296"/>
                  <a:gd name="T37" fmla="*/ 85 h 289"/>
                  <a:gd name="T38" fmla="*/ 108 w 296"/>
                  <a:gd name="T39" fmla="*/ 75 h 289"/>
                  <a:gd name="T40" fmla="*/ 97 w 296"/>
                  <a:gd name="T41" fmla="*/ 66 h 289"/>
                  <a:gd name="T42" fmla="*/ 91 w 296"/>
                  <a:gd name="T43" fmla="*/ 70 h 289"/>
                  <a:gd name="T44" fmla="*/ 84 w 296"/>
                  <a:gd name="T45" fmla="*/ 76 h 289"/>
                  <a:gd name="T46" fmla="*/ 75 w 296"/>
                  <a:gd name="T47" fmla="*/ 82 h 289"/>
                  <a:gd name="T48" fmla="*/ 64 w 296"/>
                  <a:gd name="T49" fmla="*/ 87 h 289"/>
                  <a:gd name="T50" fmla="*/ 49 w 296"/>
                  <a:gd name="T51" fmla="*/ 83 h 289"/>
                  <a:gd name="T52" fmla="*/ 30 w 296"/>
                  <a:gd name="T53" fmla="*/ 77 h 289"/>
                  <a:gd name="T54" fmla="*/ 12 w 296"/>
                  <a:gd name="T55" fmla="*/ 72 h 289"/>
                  <a:gd name="T56" fmla="*/ 0 w 296"/>
                  <a:gd name="T57" fmla="*/ 69 h 289"/>
                  <a:gd name="T58" fmla="*/ 18 w 296"/>
                  <a:gd name="T59" fmla="*/ 51 h 289"/>
                  <a:gd name="T60" fmla="*/ 46 w 296"/>
                  <a:gd name="T61" fmla="*/ 28 h 289"/>
                  <a:gd name="T62" fmla="*/ 75 w 296"/>
                  <a:gd name="T63" fmla="*/ 9 h 289"/>
                  <a:gd name="T64" fmla="*/ 99 w 296"/>
                  <a:gd name="T65" fmla="*/ 0 h 289"/>
                  <a:gd name="T66" fmla="*/ 127 w 296"/>
                  <a:gd name="T67" fmla="*/ 4 h 289"/>
                  <a:gd name="T68" fmla="*/ 166 w 296"/>
                  <a:gd name="T69" fmla="*/ 16 h 289"/>
                  <a:gd name="T70" fmla="*/ 201 w 296"/>
                  <a:gd name="T71" fmla="*/ 33 h 289"/>
                  <a:gd name="T72" fmla="*/ 223 w 296"/>
                  <a:gd name="T73" fmla="*/ 57 h 289"/>
                  <a:gd name="T74" fmla="*/ 232 w 296"/>
                  <a:gd name="T75" fmla="*/ 62 h 289"/>
                  <a:gd name="T76" fmla="*/ 244 w 296"/>
                  <a:gd name="T77" fmla="*/ 68 h 289"/>
                  <a:gd name="T78" fmla="*/ 254 w 296"/>
                  <a:gd name="T79" fmla="*/ 74 h 289"/>
                  <a:gd name="T80" fmla="*/ 263 w 296"/>
                  <a:gd name="T81" fmla="*/ 83 h 289"/>
                  <a:gd name="T82" fmla="*/ 273 w 296"/>
                  <a:gd name="T83" fmla="*/ 104 h 289"/>
                  <a:gd name="T84" fmla="*/ 284 w 296"/>
                  <a:gd name="T85" fmla="*/ 134 h 289"/>
                  <a:gd name="T86" fmla="*/ 292 w 296"/>
                  <a:gd name="T87" fmla="*/ 163 h 289"/>
                  <a:gd name="T88" fmla="*/ 296 w 296"/>
                  <a:gd name="T89" fmla="*/ 181 h 289"/>
                  <a:gd name="T90" fmla="*/ 296 w 296"/>
                  <a:gd name="T91" fmla="*/ 209 h 289"/>
                  <a:gd name="T92" fmla="*/ 292 w 296"/>
                  <a:gd name="T93" fmla="*/ 241 h 289"/>
                  <a:gd name="T94" fmla="*/ 281 w 296"/>
                  <a:gd name="T95" fmla="*/ 266 h 289"/>
                  <a:gd name="T96" fmla="*/ 268 w 296"/>
                  <a:gd name="T97" fmla="*/ 281 h 289"/>
                  <a:gd name="T98" fmla="*/ 261 w 296"/>
                  <a:gd name="T99" fmla="*/ 287 h 289"/>
                  <a:gd name="T100" fmla="*/ 253 w 296"/>
                  <a:gd name="T101" fmla="*/ 288 h 289"/>
                  <a:gd name="T102" fmla="*/ 247 w 296"/>
                  <a:gd name="T103" fmla="*/ 285 h 289"/>
                  <a:gd name="T104" fmla="*/ 237 w 296"/>
                  <a:gd name="T105" fmla="*/ 281 h 289"/>
                  <a:gd name="T106" fmla="*/ 228 w 296"/>
                  <a:gd name="T107" fmla="*/ 277 h 289"/>
                  <a:gd name="T108" fmla="*/ 222 w 296"/>
                  <a:gd name="T109" fmla="*/ 276 h 289"/>
                  <a:gd name="T110" fmla="*/ 214 w 296"/>
                  <a:gd name="T111" fmla="*/ 278 h 289"/>
                  <a:gd name="T112" fmla="*/ 205 w 296"/>
                  <a:gd name="T113" fmla="*/ 281 h 289"/>
                  <a:gd name="T114" fmla="*/ 192 w 296"/>
                  <a:gd name="T115" fmla="*/ 286 h 289"/>
                  <a:gd name="T116" fmla="*/ 181 w 296"/>
                  <a:gd name="T117" fmla="*/ 28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6" h="289">
                    <a:moveTo>
                      <a:pt x="181" y="289"/>
                    </a:moveTo>
                    <a:lnTo>
                      <a:pt x="177" y="289"/>
                    </a:lnTo>
                    <a:lnTo>
                      <a:pt x="170" y="286"/>
                    </a:lnTo>
                    <a:lnTo>
                      <a:pt x="162" y="281"/>
                    </a:lnTo>
                    <a:lnTo>
                      <a:pt x="154" y="275"/>
                    </a:lnTo>
                    <a:lnTo>
                      <a:pt x="147" y="269"/>
                    </a:lnTo>
                    <a:lnTo>
                      <a:pt x="142" y="262"/>
                    </a:lnTo>
                    <a:lnTo>
                      <a:pt x="141" y="257"/>
                    </a:lnTo>
                    <a:lnTo>
                      <a:pt x="143" y="253"/>
                    </a:lnTo>
                    <a:lnTo>
                      <a:pt x="148" y="249"/>
                    </a:lnTo>
                    <a:lnTo>
                      <a:pt x="154" y="245"/>
                    </a:lnTo>
                    <a:lnTo>
                      <a:pt x="160" y="240"/>
                    </a:lnTo>
                    <a:lnTo>
                      <a:pt x="166" y="233"/>
                    </a:lnTo>
                    <a:lnTo>
                      <a:pt x="170" y="226"/>
                    </a:lnTo>
                    <a:lnTo>
                      <a:pt x="174" y="220"/>
                    </a:lnTo>
                    <a:lnTo>
                      <a:pt x="176" y="214"/>
                    </a:lnTo>
                    <a:lnTo>
                      <a:pt x="176" y="208"/>
                    </a:lnTo>
                    <a:lnTo>
                      <a:pt x="175" y="197"/>
                    </a:lnTo>
                    <a:lnTo>
                      <a:pt x="175" y="188"/>
                    </a:lnTo>
                    <a:lnTo>
                      <a:pt x="173" y="183"/>
                    </a:lnTo>
                    <a:lnTo>
                      <a:pt x="168" y="181"/>
                    </a:lnTo>
                    <a:lnTo>
                      <a:pt x="163" y="181"/>
                    </a:lnTo>
                    <a:lnTo>
                      <a:pt x="155" y="181"/>
                    </a:lnTo>
                    <a:lnTo>
                      <a:pt x="147" y="181"/>
                    </a:lnTo>
                    <a:lnTo>
                      <a:pt x="139" y="180"/>
                    </a:lnTo>
                    <a:lnTo>
                      <a:pt x="131" y="180"/>
                    </a:lnTo>
                    <a:lnTo>
                      <a:pt x="123" y="180"/>
                    </a:lnTo>
                    <a:lnTo>
                      <a:pt x="119" y="180"/>
                    </a:lnTo>
                    <a:lnTo>
                      <a:pt x="117" y="180"/>
                    </a:lnTo>
                    <a:lnTo>
                      <a:pt x="118" y="174"/>
                    </a:lnTo>
                    <a:lnTo>
                      <a:pt x="119" y="166"/>
                    </a:lnTo>
                    <a:lnTo>
                      <a:pt x="118" y="158"/>
                    </a:lnTo>
                    <a:lnTo>
                      <a:pt x="114" y="151"/>
                    </a:lnTo>
                    <a:lnTo>
                      <a:pt x="109" y="142"/>
                    </a:lnTo>
                    <a:lnTo>
                      <a:pt x="107" y="133"/>
                    </a:lnTo>
                    <a:lnTo>
                      <a:pt x="106" y="126"/>
                    </a:lnTo>
                    <a:lnTo>
                      <a:pt x="106" y="123"/>
                    </a:lnTo>
                    <a:lnTo>
                      <a:pt x="113" y="85"/>
                    </a:lnTo>
                    <a:lnTo>
                      <a:pt x="112" y="82"/>
                    </a:lnTo>
                    <a:lnTo>
                      <a:pt x="108" y="75"/>
                    </a:lnTo>
                    <a:lnTo>
                      <a:pt x="103" y="69"/>
                    </a:lnTo>
                    <a:lnTo>
                      <a:pt x="97" y="66"/>
                    </a:lnTo>
                    <a:lnTo>
                      <a:pt x="94" y="68"/>
                    </a:lnTo>
                    <a:lnTo>
                      <a:pt x="91" y="70"/>
                    </a:lnTo>
                    <a:lnTo>
                      <a:pt x="88" y="73"/>
                    </a:lnTo>
                    <a:lnTo>
                      <a:pt x="84" y="76"/>
                    </a:lnTo>
                    <a:lnTo>
                      <a:pt x="79" y="79"/>
                    </a:lnTo>
                    <a:lnTo>
                      <a:pt x="75" y="82"/>
                    </a:lnTo>
                    <a:lnTo>
                      <a:pt x="69" y="85"/>
                    </a:lnTo>
                    <a:lnTo>
                      <a:pt x="64" y="87"/>
                    </a:lnTo>
                    <a:lnTo>
                      <a:pt x="57" y="86"/>
                    </a:lnTo>
                    <a:lnTo>
                      <a:pt x="49" y="83"/>
                    </a:lnTo>
                    <a:lnTo>
                      <a:pt x="39" y="80"/>
                    </a:lnTo>
                    <a:lnTo>
                      <a:pt x="30" y="77"/>
                    </a:lnTo>
                    <a:lnTo>
                      <a:pt x="21" y="74"/>
                    </a:lnTo>
                    <a:lnTo>
                      <a:pt x="12" y="72"/>
                    </a:lnTo>
                    <a:lnTo>
                      <a:pt x="5" y="70"/>
                    </a:lnTo>
                    <a:lnTo>
                      <a:pt x="0" y="69"/>
                    </a:lnTo>
                    <a:lnTo>
                      <a:pt x="7" y="61"/>
                    </a:lnTo>
                    <a:lnTo>
                      <a:pt x="18" y="51"/>
                    </a:lnTo>
                    <a:lnTo>
                      <a:pt x="30" y="40"/>
                    </a:lnTo>
                    <a:lnTo>
                      <a:pt x="46" y="28"/>
                    </a:lnTo>
                    <a:lnTo>
                      <a:pt x="60" y="18"/>
                    </a:lnTo>
                    <a:lnTo>
                      <a:pt x="75" y="9"/>
                    </a:lnTo>
                    <a:lnTo>
                      <a:pt x="88" y="2"/>
                    </a:lnTo>
                    <a:lnTo>
                      <a:pt x="99" y="0"/>
                    </a:lnTo>
                    <a:lnTo>
                      <a:pt x="111" y="1"/>
                    </a:lnTo>
                    <a:lnTo>
                      <a:pt x="127" y="4"/>
                    </a:lnTo>
                    <a:lnTo>
                      <a:pt x="146" y="10"/>
                    </a:lnTo>
                    <a:lnTo>
                      <a:pt x="166" y="16"/>
                    </a:lnTo>
                    <a:lnTo>
                      <a:pt x="184" y="24"/>
                    </a:lnTo>
                    <a:lnTo>
                      <a:pt x="201" y="33"/>
                    </a:lnTo>
                    <a:lnTo>
                      <a:pt x="215" y="45"/>
                    </a:lnTo>
                    <a:lnTo>
                      <a:pt x="223" y="57"/>
                    </a:lnTo>
                    <a:lnTo>
                      <a:pt x="227" y="60"/>
                    </a:lnTo>
                    <a:lnTo>
                      <a:pt x="232" y="62"/>
                    </a:lnTo>
                    <a:lnTo>
                      <a:pt x="237" y="66"/>
                    </a:lnTo>
                    <a:lnTo>
                      <a:pt x="244" y="68"/>
                    </a:lnTo>
                    <a:lnTo>
                      <a:pt x="249" y="70"/>
                    </a:lnTo>
                    <a:lnTo>
                      <a:pt x="254" y="74"/>
                    </a:lnTo>
                    <a:lnTo>
                      <a:pt x="259" y="78"/>
                    </a:lnTo>
                    <a:lnTo>
                      <a:pt x="263" y="83"/>
                    </a:lnTo>
                    <a:lnTo>
                      <a:pt x="267" y="92"/>
                    </a:lnTo>
                    <a:lnTo>
                      <a:pt x="273" y="104"/>
                    </a:lnTo>
                    <a:lnTo>
                      <a:pt x="279" y="118"/>
                    </a:lnTo>
                    <a:lnTo>
                      <a:pt x="284" y="134"/>
                    </a:lnTo>
                    <a:lnTo>
                      <a:pt x="289" y="150"/>
                    </a:lnTo>
                    <a:lnTo>
                      <a:pt x="292" y="163"/>
                    </a:lnTo>
                    <a:lnTo>
                      <a:pt x="295" y="173"/>
                    </a:lnTo>
                    <a:lnTo>
                      <a:pt x="296" y="181"/>
                    </a:lnTo>
                    <a:lnTo>
                      <a:pt x="296" y="192"/>
                    </a:lnTo>
                    <a:lnTo>
                      <a:pt x="296" y="209"/>
                    </a:lnTo>
                    <a:lnTo>
                      <a:pt x="294" y="226"/>
                    </a:lnTo>
                    <a:lnTo>
                      <a:pt x="292" y="241"/>
                    </a:lnTo>
                    <a:lnTo>
                      <a:pt x="287" y="253"/>
                    </a:lnTo>
                    <a:lnTo>
                      <a:pt x="281" y="266"/>
                    </a:lnTo>
                    <a:lnTo>
                      <a:pt x="274" y="275"/>
                    </a:lnTo>
                    <a:lnTo>
                      <a:pt x="268" y="281"/>
                    </a:lnTo>
                    <a:lnTo>
                      <a:pt x="264" y="285"/>
                    </a:lnTo>
                    <a:lnTo>
                      <a:pt x="261" y="287"/>
                    </a:lnTo>
                    <a:lnTo>
                      <a:pt x="257" y="288"/>
                    </a:lnTo>
                    <a:lnTo>
                      <a:pt x="253" y="288"/>
                    </a:lnTo>
                    <a:lnTo>
                      <a:pt x="251" y="287"/>
                    </a:lnTo>
                    <a:lnTo>
                      <a:pt x="247" y="285"/>
                    </a:lnTo>
                    <a:lnTo>
                      <a:pt x="243" y="283"/>
                    </a:lnTo>
                    <a:lnTo>
                      <a:pt x="237" y="281"/>
                    </a:lnTo>
                    <a:lnTo>
                      <a:pt x="233" y="279"/>
                    </a:lnTo>
                    <a:lnTo>
                      <a:pt x="228" y="277"/>
                    </a:lnTo>
                    <a:lnTo>
                      <a:pt x="225" y="276"/>
                    </a:lnTo>
                    <a:lnTo>
                      <a:pt x="222" y="276"/>
                    </a:lnTo>
                    <a:lnTo>
                      <a:pt x="218" y="277"/>
                    </a:lnTo>
                    <a:lnTo>
                      <a:pt x="214" y="278"/>
                    </a:lnTo>
                    <a:lnTo>
                      <a:pt x="208" y="279"/>
                    </a:lnTo>
                    <a:lnTo>
                      <a:pt x="205" y="281"/>
                    </a:lnTo>
                    <a:lnTo>
                      <a:pt x="199" y="284"/>
                    </a:lnTo>
                    <a:lnTo>
                      <a:pt x="192" y="286"/>
                    </a:lnTo>
                    <a:lnTo>
                      <a:pt x="184" y="288"/>
                    </a:lnTo>
                    <a:lnTo>
                      <a:pt x="181" y="28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233">
                <a:extLst>
                  <a:ext uri="{FF2B5EF4-FFF2-40B4-BE49-F238E27FC236}">
                    <a16:creationId xmlns:a16="http://schemas.microsoft.com/office/drawing/2014/main" id="{212B6159-AF4B-4BB0-B333-BA029EC26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5" y="2526"/>
                <a:ext cx="224" cy="209"/>
              </a:xfrm>
              <a:custGeom>
                <a:avLst/>
                <a:gdLst>
                  <a:gd name="T0" fmla="*/ 224 w 224"/>
                  <a:gd name="T1" fmla="*/ 56 h 209"/>
                  <a:gd name="T2" fmla="*/ 220 w 224"/>
                  <a:gd name="T3" fmla="*/ 58 h 209"/>
                  <a:gd name="T4" fmla="*/ 210 w 224"/>
                  <a:gd name="T5" fmla="*/ 55 h 209"/>
                  <a:gd name="T6" fmla="*/ 193 w 224"/>
                  <a:gd name="T7" fmla="*/ 46 h 209"/>
                  <a:gd name="T8" fmla="*/ 177 w 224"/>
                  <a:gd name="T9" fmla="*/ 38 h 209"/>
                  <a:gd name="T10" fmla="*/ 159 w 224"/>
                  <a:gd name="T11" fmla="*/ 33 h 209"/>
                  <a:gd name="T12" fmla="*/ 132 w 224"/>
                  <a:gd name="T13" fmla="*/ 31 h 209"/>
                  <a:gd name="T14" fmla="*/ 99 w 224"/>
                  <a:gd name="T15" fmla="*/ 33 h 209"/>
                  <a:gd name="T16" fmla="*/ 70 w 224"/>
                  <a:gd name="T17" fmla="*/ 45 h 209"/>
                  <a:gd name="T18" fmla="*/ 45 w 224"/>
                  <a:gd name="T19" fmla="*/ 66 h 209"/>
                  <a:gd name="T20" fmla="*/ 44 w 224"/>
                  <a:gd name="T21" fmla="*/ 83 h 209"/>
                  <a:gd name="T22" fmla="*/ 63 w 224"/>
                  <a:gd name="T23" fmla="*/ 84 h 209"/>
                  <a:gd name="T24" fmla="*/ 81 w 224"/>
                  <a:gd name="T25" fmla="*/ 80 h 209"/>
                  <a:gd name="T26" fmla="*/ 99 w 224"/>
                  <a:gd name="T27" fmla="*/ 72 h 209"/>
                  <a:gd name="T28" fmla="*/ 114 w 224"/>
                  <a:gd name="T29" fmla="*/ 67 h 209"/>
                  <a:gd name="T30" fmla="*/ 127 w 224"/>
                  <a:gd name="T31" fmla="*/ 64 h 209"/>
                  <a:gd name="T32" fmla="*/ 131 w 224"/>
                  <a:gd name="T33" fmla="*/ 72 h 209"/>
                  <a:gd name="T34" fmla="*/ 121 w 224"/>
                  <a:gd name="T35" fmla="*/ 80 h 209"/>
                  <a:gd name="T36" fmla="*/ 118 w 224"/>
                  <a:gd name="T37" fmla="*/ 86 h 209"/>
                  <a:gd name="T38" fmla="*/ 123 w 224"/>
                  <a:gd name="T39" fmla="*/ 87 h 209"/>
                  <a:gd name="T40" fmla="*/ 132 w 224"/>
                  <a:gd name="T41" fmla="*/ 96 h 209"/>
                  <a:gd name="T42" fmla="*/ 135 w 224"/>
                  <a:gd name="T43" fmla="*/ 117 h 209"/>
                  <a:gd name="T44" fmla="*/ 128 w 224"/>
                  <a:gd name="T45" fmla="*/ 144 h 209"/>
                  <a:gd name="T46" fmla="*/ 140 w 224"/>
                  <a:gd name="T47" fmla="*/ 175 h 209"/>
                  <a:gd name="T48" fmla="*/ 140 w 224"/>
                  <a:gd name="T49" fmla="*/ 199 h 209"/>
                  <a:gd name="T50" fmla="*/ 131 w 224"/>
                  <a:gd name="T51" fmla="*/ 206 h 209"/>
                  <a:gd name="T52" fmla="*/ 124 w 224"/>
                  <a:gd name="T53" fmla="*/ 208 h 209"/>
                  <a:gd name="T54" fmla="*/ 121 w 224"/>
                  <a:gd name="T55" fmla="*/ 207 h 209"/>
                  <a:gd name="T56" fmla="*/ 122 w 224"/>
                  <a:gd name="T57" fmla="*/ 197 h 209"/>
                  <a:gd name="T58" fmla="*/ 119 w 224"/>
                  <a:gd name="T59" fmla="*/ 182 h 209"/>
                  <a:gd name="T60" fmla="*/ 111 w 224"/>
                  <a:gd name="T61" fmla="*/ 170 h 209"/>
                  <a:gd name="T62" fmla="*/ 101 w 224"/>
                  <a:gd name="T63" fmla="*/ 157 h 209"/>
                  <a:gd name="T64" fmla="*/ 103 w 224"/>
                  <a:gd name="T65" fmla="*/ 136 h 209"/>
                  <a:gd name="T66" fmla="*/ 114 w 224"/>
                  <a:gd name="T67" fmla="*/ 106 h 209"/>
                  <a:gd name="T68" fmla="*/ 104 w 224"/>
                  <a:gd name="T69" fmla="*/ 92 h 209"/>
                  <a:gd name="T70" fmla="*/ 91 w 224"/>
                  <a:gd name="T71" fmla="*/ 103 h 209"/>
                  <a:gd name="T72" fmla="*/ 81 w 224"/>
                  <a:gd name="T73" fmla="*/ 111 h 209"/>
                  <a:gd name="T74" fmla="*/ 74 w 224"/>
                  <a:gd name="T75" fmla="*/ 115 h 209"/>
                  <a:gd name="T76" fmla="*/ 63 w 224"/>
                  <a:gd name="T77" fmla="*/ 110 h 209"/>
                  <a:gd name="T78" fmla="*/ 47 w 224"/>
                  <a:gd name="T79" fmla="*/ 100 h 209"/>
                  <a:gd name="T80" fmla="*/ 31 w 224"/>
                  <a:gd name="T81" fmla="*/ 95 h 209"/>
                  <a:gd name="T82" fmla="*/ 13 w 224"/>
                  <a:gd name="T83" fmla="*/ 94 h 209"/>
                  <a:gd name="T84" fmla="*/ 0 w 224"/>
                  <a:gd name="T85" fmla="*/ 91 h 209"/>
                  <a:gd name="T86" fmla="*/ 3 w 224"/>
                  <a:gd name="T87" fmla="*/ 81 h 209"/>
                  <a:gd name="T88" fmla="*/ 12 w 224"/>
                  <a:gd name="T89" fmla="*/ 65 h 209"/>
                  <a:gd name="T90" fmla="*/ 30 w 224"/>
                  <a:gd name="T91" fmla="*/ 46 h 209"/>
                  <a:gd name="T92" fmla="*/ 49 w 224"/>
                  <a:gd name="T93" fmla="*/ 30 h 209"/>
                  <a:gd name="T94" fmla="*/ 70 w 224"/>
                  <a:gd name="T95" fmla="*/ 16 h 209"/>
                  <a:gd name="T96" fmla="*/ 86 w 224"/>
                  <a:gd name="T97" fmla="*/ 8 h 209"/>
                  <a:gd name="T98" fmla="*/ 95 w 224"/>
                  <a:gd name="T99" fmla="*/ 4 h 209"/>
                  <a:gd name="T100" fmla="*/ 104 w 224"/>
                  <a:gd name="T101" fmla="*/ 2 h 209"/>
                  <a:gd name="T102" fmla="*/ 116 w 224"/>
                  <a:gd name="T103" fmla="*/ 1 h 209"/>
                  <a:gd name="T104" fmla="*/ 123 w 224"/>
                  <a:gd name="T105" fmla="*/ 0 h 209"/>
                  <a:gd name="T106" fmla="*/ 151 w 224"/>
                  <a:gd name="T107" fmla="*/ 7 h 209"/>
                  <a:gd name="T108" fmla="*/ 177 w 224"/>
                  <a:gd name="T109" fmla="*/ 20 h 209"/>
                  <a:gd name="T110" fmla="*/ 201 w 224"/>
                  <a:gd name="T111" fmla="*/ 35 h 209"/>
                  <a:gd name="T112" fmla="*/ 224 w 224"/>
                  <a:gd name="T113" fmla="*/ 54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209">
                    <a:moveTo>
                      <a:pt x="224" y="54"/>
                    </a:moveTo>
                    <a:lnTo>
                      <a:pt x="224" y="56"/>
                    </a:lnTo>
                    <a:lnTo>
                      <a:pt x="222" y="58"/>
                    </a:lnTo>
                    <a:lnTo>
                      <a:pt x="220" y="58"/>
                    </a:lnTo>
                    <a:lnTo>
                      <a:pt x="218" y="59"/>
                    </a:lnTo>
                    <a:lnTo>
                      <a:pt x="210" y="55"/>
                    </a:lnTo>
                    <a:lnTo>
                      <a:pt x="202" y="51"/>
                    </a:lnTo>
                    <a:lnTo>
                      <a:pt x="193" y="46"/>
                    </a:lnTo>
                    <a:lnTo>
                      <a:pt x="185" y="42"/>
                    </a:lnTo>
                    <a:lnTo>
                      <a:pt x="177" y="38"/>
                    </a:lnTo>
                    <a:lnTo>
                      <a:pt x="169" y="35"/>
                    </a:lnTo>
                    <a:lnTo>
                      <a:pt x="159" y="33"/>
                    </a:lnTo>
                    <a:lnTo>
                      <a:pt x="149" y="33"/>
                    </a:lnTo>
                    <a:lnTo>
                      <a:pt x="132" y="31"/>
                    </a:lnTo>
                    <a:lnTo>
                      <a:pt x="116" y="31"/>
                    </a:lnTo>
                    <a:lnTo>
                      <a:pt x="99" y="33"/>
                    </a:lnTo>
                    <a:lnTo>
                      <a:pt x="85" y="38"/>
                    </a:lnTo>
                    <a:lnTo>
                      <a:pt x="70" y="45"/>
                    </a:lnTo>
                    <a:lnTo>
                      <a:pt x="57" y="55"/>
                    </a:lnTo>
                    <a:lnTo>
                      <a:pt x="45" y="66"/>
                    </a:lnTo>
                    <a:lnTo>
                      <a:pt x="35" y="80"/>
                    </a:lnTo>
                    <a:lnTo>
                      <a:pt x="44" y="83"/>
                    </a:lnTo>
                    <a:lnTo>
                      <a:pt x="54" y="85"/>
                    </a:lnTo>
                    <a:lnTo>
                      <a:pt x="63" y="84"/>
                    </a:lnTo>
                    <a:lnTo>
                      <a:pt x="72" y="83"/>
                    </a:lnTo>
                    <a:lnTo>
                      <a:pt x="81" y="80"/>
                    </a:lnTo>
                    <a:lnTo>
                      <a:pt x="91" y="77"/>
                    </a:lnTo>
                    <a:lnTo>
                      <a:pt x="99" y="72"/>
                    </a:lnTo>
                    <a:lnTo>
                      <a:pt x="106" y="67"/>
                    </a:lnTo>
                    <a:lnTo>
                      <a:pt x="114" y="67"/>
                    </a:lnTo>
                    <a:lnTo>
                      <a:pt x="121" y="65"/>
                    </a:lnTo>
                    <a:lnTo>
                      <a:pt x="127" y="64"/>
                    </a:lnTo>
                    <a:lnTo>
                      <a:pt x="133" y="67"/>
                    </a:lnTo>
                    <a:lnTo>
                      <a:pt x="131" y="72"/>
                    </a:lnTo>
                    <a:lnTo>
                      <a:pt x="127" y="77"/>
                    </a:lnTo>
                    <a:lnTo>
                      <a:pt x="121" y="80"/>
                    </a:lnTo>
                    <a:lnTo>
                      <a:pt x="116" y="84"/>
                    </a:lnTo>
                    <a:lnTo>
                      <a:pt x="118" y="86"/>
                    </a:lnTo>
                    <a:lnTo>
                      <a:pt x="121" y="87"/>
                    </a:lnTo>
                    <a:lnTo>
                      <a:pt x="123" y="87"/>
                    </a:lnTo>
                    <a:lnTo>
                      <a:pt x="126" y="88"/>
                    </a:lnTo>
                    <a:lnTo>
                      <a:pt x="132" y="96"/>
                    </a:lnTo>
                    <a:lnTo>
                      <a:pt x="134" y="106"/>
                    </a:lnTo>
                    <a:lnTo>
                      <a:pt x="135" y="117"/>
                    </a:lnTo>
                    <a:lnTo>
                      <a:pt x="134" y="127"/>
                    </a:lnTo>
                    <a:lnTo>
                      <a:pt x="128" y="144"/>
                    </a:lnTo>
                    <a:lnTo>
                      <a:pt x="132" y="159"/>
                    </a:lnTo>
                    <a:lnTo>
                      <a:pt x="140" y="175"/>
                    </a:lnTo>
                    <a:lnTo>
                      <a:pt x="141" y="193"/>
                    </a:lnTo>
                    <a:lnTo>
                      <a:pt x="140" y="199"/>
                    </a:lnTo>
                    <a:lnTo>
                      <a:pt x="136" y="203"/>
                    </a:lnTo>
                    <a:lnTo>
                      <a:pt x="131" y="206"/>
                    </a:lnTo>
                    <a:lnTo>
                      <a:pt x="126" y="209"/>
                    </a:lnTo>
                    <a:lnTo>
                      <a:pt x="124" y="208"/>
                    </a:lnTo>
                    <a:lnTo>
                      <a:pt x="123" y="208"/>
                    </a:lnTo>
                    <a:lnTo>
                      <a:pt x="121" y="207"/>
                    </a:lnTo>
                    <a:lnTo>
                      <a:pt x="119" y="205"/>
                    </a:lnTo>
                    <a:lnTo>
                      <a:pt x="122" y="197"/>
                    </a:lnTo>
                    <a:lnTo>
                      <a:pt x="121" y="189"/>
                    </a:lnTo>
                    <a:lnTo>
                      <a:pt x="119" y="182"/>
                    </a:lnTo>
                    <a:lnTo>
                      <a:pt x="115" y="176"/>
                    </a:lnTo>
                    <a:lnTo>
                      <a:pt x="111" y="170"/>
                    </a:lnTo>
                    <a:lnTo>
                      <a:pt x="105" y="164"/>
                    </a:lnTo>
                    <a:lnTo>
                      <a:pt x="101" y="157"/>
                    </a:lnTo>
                    <a:lnTo>
                      <a:pt x="99" y="150"/>
                    </a:lnTo>
                    <a:lnTo>
                      <a:pt x="103" y="136"/>
                    </a:lnTo>
                    <a:lnTo>
                      <a:pt x="109" y="120"/>
                    </a:lnTo>
                    <a:lnTo>
                      <a:pt x="114" y="106"/>
                    </a:lnTo>
                    <a:lnTo>
                      <a:pt x="113" y="88"/>
                    </a:lnTo>
                    <a:lnTo>
                      <a:pt x="104" y="92"/>
                    </a:lnTo>
                    <a:lnTo>
                      <a:pt x="97" y="97"/>
                    </a:lnTo>
                    <a:lnTo>
                      <a:pt x="91" y="103"/>
                    </a:lnTo>
                    <a:lnTo>
                      <a:pt x="86" y="111"/>
                    </a:lnTo>
                    <a:lnTo>
                      <a:pt x="81" y="111"/>
                    </a:lnTo>
                    <a:lnTo>
                      <a:pt x="78" y="113"/>
                    </a:lnTo>
                    <a:lnTo>
                      <a:pt x="74" y="115"/>
                    </a:lnTo>
                    <a:lnTo>
                      <a:pt x="70" y="115"/>
                    </a:lnTo>
                    <a:lnTo>
                      <a:pt x="63" y="110"/>
                    </a:lnTo>
                    <a:lnTo>
                      <a:pt x="56" y="105"/>
                    </a:lnTo>
                    <a:lnTo>
                      <a:pt x="47" y="100"/>
                    </a:lnTo>
                    <a:lnTo>
                      <a:pt x="40" y="97"/>
                    </a:lnTo>
                    <a:lnTo>
                      <a:pt x="31" y="95"/>
                    </a:lnTo>
                    <a:lnTo>
                      <a:pt x="22" y="94"/>
                    </a:lnTo>
                    <a:lnTo>
                      <a:pt x="13" y="94"/>
                    </a:lnTo>
                    <a:lnTo>
                      <a:pt x="4" y="95"/>
                    </a:lnTo>
                    <a:lnTo>
                      <a:pt x="0" y="91"/>
                    </a:lnTo>
                    <a:lnTo>
                      <a:pt x="0" y="86"/>
                    </a:lnTo>
                    <a:lnTo>
                      <a:pt x="3" y="81"/>
                    </a:lnTo>
                    <a:lnTo>
                      <a:pt x="5" y="75"/>
                    </a:lnTo>
                    <a:lnTo>
                      <a:pt x="12" y="65"/>
                    </a:lnTo>
                    <a:lnTo>
                      <a:pt x="20" y="56"/>
                    </a:lnTo>
                    <a:lnTo>
                      <a:pt x="30" y="46"/>
                    </a:lnTo>
                    <a:lnTo>
                      <a:pt x="39" y="38"/>
                    </a:lnTo>
                    <a:lnTo>
                      <a:pt x="49" y="30"/>
                    </a:lnTo>
                    <a:lnTo>
                      <a:pt x="59" y="23"/>
                    </a:lnTo>
                    <a:lnTo>
                      <a:pt x="70" y="16"/>
                    </a:lnTo>
                    <a:lnTo>
                      <a:pt x="80" y="10"/>
                    </a:lnTo>
                    <a:lnTo>
                      <a:pt x="86" y="8"/>
                    </a:lnTo>
                    <a:lnTo>
                      <a:pt x="90" y="6"/>
                    </a:lnTo>
                    <a:lnTo>
                      <a:pt x="95" y="4"/>
                    </a:lnTo>
                    <a:lnTo>
                      <a:pt x="100" y="3"/>
                    </a:lnTo>
                    <a:lnTo>
                      <a:pt x="104" y="2"/>
                    </a:lnTo>
                    <a:lnTo>
                      <a:pt x="111" y="1"/>
                    </a:lnTo>
                    <a:lnTo>
                      <a:pt x="116" y="1"/>
                    </a:lnTo>
                    <a:lnTo>
                      <a:pt x="122" y="2"/>
                    </a:lnTo>
                    <a:lnTo>
                      <a:pt x="123" y="0"/>
                    </a:lnTo>
                    <a:lnTo>
                      <a:pt x="137" y="3"/>
                    </a:lnTo>
                    <a:lnTo>
                      <a:pt x="151" y="7"/>
                    </a:lnTo>
                    <a:lnTo>
                      <a:pt x="164" y="12"/>
                    </a:lnTo>
                    <a:lnTo>
                      <a:pt x="177" y="20"/>
                    </a:lnTo>
                    <a:lnTo>
                      <a:pt x="189" y="27"/>
                    </a:lnTo>
                    <a:lnTo>
                      <a:pt x="201" y="35"/>
                    </a:lnTo>
                    <a:lnTo>
                      <a:pt x="212" y="44"/>
                    </a:lnTo>
                    <a:lnTo>
                      <a:pt x="22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238">
                <a:extLst>
                  <a:ext uri="{FF2B5EF4-FFF2-40B4-BE49-F238E27FC236}">
                    <a16:creationId xmlns:a16="http://schemas.microsoft.com/office/drawing/2014/main" id="{497BA8AD-E6DC-4A02-B8BF-8BAD7B435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" y="2603"/>
                <a:ext cx="152" cy="280"/>
              </a:xfrm>
              <a:custGeom>
                <a:avLst/>
                <a:gdLst>
                  <a:gd name="T0" fmla="*/ 151 w 152"/>
                  <a:gd name="T1" fmla="*/ 99 h 280"/>
                  <a:gd name="T2" fmla="*/ 152 w 152"/>
                  <a:gd name="T3" fmla="*/ 137 h 280"/>
                  <a:gd name="T4" fmla="*/ 148 w 152"/>
                  <a:gd name="T5" fmla="*/ 175 h 280"/>
                  <a:gd name="T6" fmla="*/ 135 w 152"/>
                  <a:gd name="T7" fmla="*/ 210 h 280"/>
                  <a:gd name="T8" fmla="*/ 123 w 152"/>
                  <a:gd name="T9" fmla="*/ 230 h 280"/>
                  <a:gd name="T10" fmla="*/ 113 w 152"/>
                  <a:gd name="T11" fmla="*/ 235 h 280"/>
                  <a:gd name="T12" fmla="*/ 101 w 152"/>
                  <a:gd name="T13" fmla="*/ 235 h 280"/>
                  <a:gd name="T14" fmla="*/ 85 w 152"/>
                  <a:gd name="T15" fmla="*/ 227 h 280"/>
                  <a:gd name="T16" fmla="*/ 71 w 152"/>
                  <a:gd name="T17" fmla="*/ 222 h 280"/>
                  <a:gd name="T18" fmla="*/ 55 w 152"/>
                  <a:gd name="T19" fmla="*/ 225 h 280"/>
                  <a:gd name="T20" fmla="*/ 43 w 152"/>
                  <a:gd name="T21" fmla="*/ 233 h 280"/>
                  <a:gd name="T22" fmla="*/ 33 w 152"/>
                  <a:gd name="T23" fmla="*/ 234 h 280"/>
                  <a:gd name="T24" fmla="*/ 20 w 152"/>
                  <a:gd name="T25" fmla="*/ 244 h 280"/>
                  <a:gd name="T26" fmla="*/ 16 w 152"/>
                  <a:gd name="T27" fmla="*/ 266 h 280"/>
                  <a:gd name="T28" fmla="*/ 15 w 152"/>
                  <a:gd name="T29" fmla="*/ 279 h 280"/>
                  <a:gd name="T30" fmla="*/ 10 w 152"/>
                  <a:gd name="T31" fmla="*/ 280 h 280"/>
                  <a:gd name="T32" fmla="*/ 4 w 152"/>
                  <a:gd name="T33" fmla="*/ 272 h 280"/>
                  <a:gd name="T34" fmla="*/ 1 w 152"/>
                  <a:gd name="T35" fmla="*/ 255 h 280"/>
                  <a:gd name="T36" fmla="*/ 2 w 152"/>
                  <a:gd name="T37" fmla="*/ 234 h 280"/>
                  <a:gd name="T38" fmla="*/ 13 w 152"/>
                  <a:gd name="T39" fmla="*/ 210 h 280"/>
                  <a:gd name="T40" fmla="*/ 28 w 152"/>
                  <a:gd name="T41" fmla="*/ 209 h 280"/>
                  <a:gd name="T42" fmla="*/ 40 w 152"/>
                  <a:gd name="T43" fmla="*/ 210 h 280"/>
                  <a:gd name="T44" fmla="*/ 51 w 152"/>
                  <a:gd name="T45" fmla="*/ 207 h 280"/>
                  <a:gd name="T46" fmla="*/ 63 w 152"/>
                  <a:gd name="T47" fmla="*/ 203 h 280"/>
                  <a:gd name="T48" fmla="*/ 76 w 152"/>
                  <a:gd name="T49" fmla="*/ 206 h 280"/>
                  <a:gd name="T50" fmla="*/ 89 w 152"/>
                  <a:gd name="T51" fmla="*/ 212 h 280"/>
                  <a:gd name="T52" fmla="*/ 106 w 152"/>
                  <a:gd name="T53" fmla="*/ 201 h 280"/>
                  <a:gd name="T54" fmla="*/ 121 w 152"/>
                  <a:gd name="T55" fmla="*/ 166 h 280"/>
                  <a:gd name="T56" fmla="*/ 125 w 152"/>
                  <a:gd name="T57" fmla="*/ 116 h 280"/>
                  <a:gd name="T58" fmla="*/ 118 w 152"/>
                  <a:gd name="T59" fmla="*/ 54 h 280"/>
                  <a:gd name="T60" fmla="*/ 100 w 152"/>
                  <a:gd name="T61" fmla="*/ 22 h 280"/>
                  <a:gd name="T62" fmla="*/ 85 w 152"/>
                  <a:gd name="T63" fmla="*/ 12 h 280"/>
                  <a:gd name="T64" fmla="*/ 79 w 152"/>
                  <a:gd name="T65" fmla="*/ 4 h 280"/>
                  <a:gd name="T66" fmla="*/ 83 w 152"/>
                  <a:gd name="T67" fmla="*/ 1 h 280"/>
                  <a:gd name="T68" fmla="*/ 101 w 152"/>
                  <a:gd name="T69" fmla="*/ 3 h 280"/>
                  <a:gd name="T70" fmla="*/ 121 w 152"/>
                  <a:gd name="T71" fmla="*/ 19 h 280"/>
                  <a:gd name="T72" fmla="*/ 133 w 152"/>
                  <a:gd name="T73" fmla="*/ 42 h 280"/>
                  <a:gd name="T74" fmla="*/ 142 w 152"/>
                  <a:gd name="T75" fmla="*/ 6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2" h="280">
                    <a:moveTo>
                      <a:pt x="148" y="79"/>
                    </a:moveTo>
                    <a:lnTo>
                      <a:pt x="151" y="99"/>
                    </a:lnTo>
                    <a:lnTo>
                      <a:pt x="152" y="118"/>
                    </a:lnTo>
                    <a:lnTo>
                      <a:pt x="152" y="137"/>
                    </a:lnTo>
                    <a:lnTo>
                      <a:pt x="151" y="156"/>
                    </a:lnTo>
                    <a:lnTo>
                      <a:pt x="148" y="175"/>
                    </a:lnTo>
                    <a:lnTo>
                      <a:pt x="142" y="193"/>
                    </a:lnTo>
                    <a:lnTo>
                      <a:pt x="135" y="210"/>
                    </a:lnTo>
                    <a:lnTo>
                      <a:pt x="126" y="226"/>
                    </a:lnTo>
                    <a:lnTo>
                      <a:pt x="123" y="230"/>
                    </a:lnTo>
                    <a:lnTo>
                      <a:pt x="119" y="233"/>
                    </a:lnTo>
                    <a:lnTo>
                      <a:pt x="113" y="235"/>
                    </a:lnTo>
                    <a:lnTo>
                      <a:pt x="108" y="236"/>
                    </a:lnTo>
                    <a:lnTo>
                      <a:pt x="101" y="235"/>
                    </a:lnTo>
                    <a:lnTo>
                      <a:pt x="94" y="232"/>
                    </a:lnTo>
                    <a:lnTo>
                      <a:pt x="85" y="227"/>
                    </a:lnTo>
                    <a:lnTo>
                      <a:pt x="78" y="224"/>
                    </a:lnTo>
                    <a:lnTo>
                      <a:pt x="71" y="222"/>
                    </a:lnTo>
                    <a:lnTo>
                      <a:pt x="63" y="222"/>
                    </a:lnTo>
                    <a:lnTo>
                      <a:pt x="55" y="225"/>
                    </a:lnTo>
                    <a:lnTo>
                      <a:pt x="48" y="233"/>
                    </a:lnTo>
                    <a:lnTo>
                      <a:pt x="43" y="233"/>
                    </a:lnTo>
                    <a:lnTo>
                      <a:pt x="38" y="234"/>
                    </a:lnTo>
                    <a:lnTo>
                      <a:pt x="33" y="234"/>
                    </a:lnTo>
                    <a:lnTo>
                      <a:pt x="27" y="236"/>
                    </a:lnTo>
                    <a:lnTo>
                      <a:pt x="20" y="244"/>
                    </a:lnTo>
                    <a:lnTo>
                      <a:pt x="17" y="254"/>
                    </a:lnTo>
                    <a:lnTo>
                      <a:pt x="16" y="266"/>
                    </a:lnTo>
                    <a:lnTo>
                      <a:pt x="16" y="277"/>
                    </a:lnTo>
                    <a:lnTo>
                      <a:pt x="15" y="279"/>
                    </a:lnTo>
                    <a:lnTo>
                      <a:pt x="13" y="280"/>
                    </a:lnTo>
                    <a:lnTo>
                      <a:pt x="10" y="280"/>
                    </a:lnTo>
                    <a:lnTo>
                      <a:pt x="8" y="279"/>
                    </a:lnTo>
                    <a:lnTo>
                      <a:pt x="4" y="272"/>
                    </a:lnTo>
                    <a:lnTo>
                      <a:pt x="1" y="265"/>
                    </a:lnTo>
                    <a:lnTo>
                      <a:pt x="1" y="255"/>
                    </a:lnTo>
                    <a:lnTo>
                      <a:pt x="0" y="247"/>
                    </a:lnTo>
                    <a:lnTo>
                      <a:pt x="2" y="234"/>
                    </a:lnTo>
                    <a:lnTo>
                      <a:pt x="7" y="221"/>
                    </a:lnTo>
                    <a:lnTo>
                      <a:pt x="13" y="210"/>
                    </a:lnTo>
                    <a:lnTo>
                      <a:pt x="24" y="205"/>
                    </a:lnTo>
                    <a:lnTo>
                      <a:pt x="28" y="209"/>
                    </a:lnTo>
                    <a:lnTo>
                      <a:pt x="34" y="210"/>
                    </a:lnTo>
                    <a:lnTo>
                      <a:pt x="40" y="210"/>
                    </a:lnTo>
                    <a:lnTo>
                      <a:pt x="46" y="211"/>
                    </a:lnTo>
                    <a:lnTo>
                      <a:pt x="51" y="207"/>
                    </a:lnTo>
                    <a:lnTo>
                      <a:pt x="56" y="204"/>
                    </a:lnTo>
                    <a:lnTo>
                      <a:pt x="63" y="203"/>
                    </a:lnTo>
                    <a:lnTo>
                      <a:pt x="70" y="204"/>
                    </a:lnTo>
                    <a:lnTo>
                      <a:pt x="76" y="206"/>
                    </a:lnTo>
                    <a:lnTo>
                      <a:pt x="82" y="208"/>
                    </a:lnTo>
                    <a:lnTo>
                      <a:pt x="89" y="212"/>
                    </a:lnTo>
                    <a:lnTo>
                      <a:pt x="95" y="216"/>
                    </a:lnTo>
                    <a:lnTo>
                      <a:pt x="106" y="201"/>
                    </a:lnTo>
                    <a:lnTo>
                      <a:pt x="114" y="184"/>
                    </a:lnTo>
                    <a:lnTo>
                      <a:pt x="121" y="166"/>
                    </a:lnTo>
                    <a:lnTo>
                      <a:pt x="125" y="148"/>
                    </a:lnTo>
                    <a:lnTo>
                      <a:pt x="125" y="116"/>
                    </a:lnTo>
                    <a:lnTo>
                      <a:pt x="124" y="84"/>
                    </a:lnTo>
                    <a:lnTo>
                      <a:pt x="118" y="54"/>
                    </a:lnTo>
                    <a:lnTo>
                      <a:pt x="107" y="26"/>
                    </a:lnTo>
                    <a:lnTo>
                      <a:pt x="100" y="22"/>
                    </a:lnTo>
                    <a:lnTo>
                      <a:pt x="93" y="17"/>
                    </a:lnTo>
                    <a:lnTo>
                      <a:pt x="85" y="12"/>
                    </a:lnTo>
                    <a:lnTo>
                      <a:pt x="79" y="7"/>
                    </a:lnTo>
                    <a:lnTo>
                      <a:pt x="79" y="4"/>
                    </a:lnTo>
                    <a:lnTo>
                      <a:pt x="81" y="2"/>
                    </a:lnTo>
                    <a:lnTo>
                      <a:pt x="83" y="1"/>
                    </a:lnTo>
                    <a:lnTo>
                      <a:pt x="86" y="0"/>
                    </a:lnTo>
                    <a:lnTo>
                      <a:pt x="101" y="3"/>
                    </a:lnTo>
                    <a:lnTo>
                      <a:pt x="112" y="10"/>
                    </a:lnTo>
                    <a:lnTo>
                      <a:pt x="121" y="19"/>
                    </a:lnTo>
                    <a:lnTo>
                      <a:pt x="128" y="30"/>
                    </a:lnTo>
                    <a:lnTo>
                      <a:pt x="133" y="42"/>
                    </a:lnTo>
                    <a:lnTo>
                      <a:pt x="138" y="55"/>
                    </a:lnTo>
                    <a:lnTo>
                      <a:pt x="142" y="68"/>
                    </a:lnTo>
                    <a:lnTo>
                      <a:pt x="148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240">
                <a:extLst>
                  <a:ext uri="{FF2B5EF4-FFF2-40B4-BE49-F238E27FC236}">
                    <a16:creationId xmlns:a16="http://schemas.microsoft.com/office/drawing/2014/main" id="{FA0AD981-4529-407B-940C-CE4B91D6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2628"/>
                <a:ext cx="125" cy="266"/>
              </a:xfrm>
              <a:custGeom>
                <a:avLst/>
                <a:gdLst>
                  <a:gd name="T0" fmla="*/ 65 w 125"/>
                  <a:gd name="T1" fmla="*/ 13 h 266"/>
                  <a:gd name="T2" fmla="*/ 57 w 125"/>
                  <a:gd name="T3" fmla="*/ 28 h 266"/>
                  <a:gd name="T4" fmla="*/ 47 w 125"/>
                  <a:gd name="T5" fmla="*/ 46 h 266"/>
                  <a:gd name="T6" fmla="*/ 31 w 125"/>
                  <a:gd name="T7" fmla="*/ 64 h 266"/>
                  <a:gd name="T8" fmla="*/ 35 w 125"/>
                  <a:gd name="T9" fmla="*/ 82 h 266"/>
                  <a:gd name="T10" fmla="*/ 43 w 125"/>
                  <a:gd name="T11" fmla="*/ 102 h 266"/>
                  <a:gd name="T12" fmla="*/ 41 w 125"/>
                  <a:gd name="T13" fmla="*/ 118 h 266"/>
                  <a:gd name="T14" fmla="*/ 36 w 125"/>
                  <a:gd name="T15" fmla="*/ 126 h 266"/>
                  <a:gd name="T16" fmla="*/ 40 w 125"/>
                  <a:gd name="T17" fmla="*/ 134 h 266"/>
                  <a:gd name="T18" fmla="*/ 49 w 125"/>
                  <a:gd name="T19" fmla="*/ 143 h 266"/>
                  <a:gd name="T20" fmla="*/ 55 w 125"/>
                  <a:gd name="T21" fmla="*/ 144 h 266"/>
                  <a:gd name="T22" fmla="*/ 50 w 125"/>
                  <a:gd name="T23" fmla="*/ 156 h 266"/>
                  <a:gd name="T24" fmla="*/ 47 w 125"/>
                  <a:gd name="T25" fmla="*/ 167 h 266"/>
                  <a:gd name="T26" fmla="*/ 44 w 125"/>
                  <a:gd name="T27" fmla="*/ 182 h 266"/>
                  <a:gd name="T28" fmla="*/ 48 w 125"/>
                  <a:gd name="T29" fmla="*/ 196 h 266"/>
                  <a:gd name="T30" fmla="*/ 70 w 125"/>
                  <a:gd name="T31" fmla="*/ 201 h 266"/>
                  <a:gd name="T32" fmla="*/ 98 w 125"/>
                  <a:gd name="T33" fmla="*/ 208 h 266"/>
                  <a:gd name="T34" fmla="*/ 121 w 125"/>
                  <a:gd name="T35" fmla="*/ 222 h 266"/>
                  <a:gd name="T36" fmla="*/ 124 w 125"/>
                  <a:gd name="T37" fmla="*/ 244 h 266"/>
                  <a:gd name="T38" fmla="*/ 115 w 125"/>
                  <a:gd name="T39" fmla="*/ 258 h 266"/>
                  <a:gd name="T40" fmla="*/ 107 w 125"/>
                  <a:gd name="T41" fmla="*/ 266 h 266"/>
                  <a:gd name="T42" fmla="*/ 103 w 125"/>
                  <a:gd name="T43" fmla="*/ 264 h 266"/>
                  <a:gd name="T44" fmla="*/ 104 w 125"/>
                  <a:gd name="T45" fmla="*/ 253 h 266"/>
                  <a:gd name="T46" fmla="*/ 103 w 125"/>
                  <a:gd name="T47" fmla="*/ 235 h 266"/>
                  <a:gd name="T48" fmla="*/ 96 w 125"/>
                  <a:gd name="T49" fmla="*/ 224 h 266"/>
                  <a:gd name="T50" fmla="*/ 87 w 125"/>
                  <a:gd name="T51" fmla="*/ 222 h 266"/>
                  <a:gd name="T52" fmla="*/ 78 w 125"/>
                  <a:gd name="T53" fmla="*/ 223 h 266"/>
                  <a:gd name="T54" fmla="*/ 68 w 125"/>
                  <a:gd name="T55" fmla="*/ 223 h 266"/>
                  <a:gd name="T56" fmla="*/ 57 w 125"/>
                  <a:gd name="T57" fmla="*/ 220 h 266"/>
                  <a:gd name="T58" fmla="*/ 44 w 125"/>
                  <a:gd name="T59" fmla="*/ 216 h 266"/>
                  <a:gd name="T60" fmla="*/ 31 w 125"/>
                  <a:gd name="T61" fmla="*/ 212 h 266"/>
                  <a:gd name="T62" fmla="*/ 23 w 125"/>
                  <a:gd name="T63" fmla="*/ 200 h 266"/>
                  <a:gd name="T64" fmla="*/ 22 w 125"/>
                  <a:gd name="T65" fmla="*/ 186 h 266"/>
                  <a:gd name="T66" fmla="*/ 28 w 125"/>
                  <a:gd name="T67" fmla="*/ 172 h 266"/>
                  <a:gd name="T68" fmla="*/ 23 w 125"/>
                  <a:gd name="T69" fmla="*/ 157 h 266"/>
                  <a:gd name="T70" fmla="*/ 21 w 125"/>
                  <a:gd name="T71" fmla="*/ 139 h 266"/>
                  <a:gd name="T72" fmla="*/ 12 w 125"/>
                  <a:gd name="T73" fmla="*/ 122 h 266"/>
                  <a:gd name="T74" fmla="*/ 18 w 125"/>
                  <a:gd name="T75" fmla="*/ 103 h 266"/>
                  <a:gd name="T76" fmla="*/ 4 w 125"/>
                  <a:gd name="T77" fmla="*/ 91 h 266"/>
                  <a:gd name="T78" fmla="*/ 0 w 125"/>
                  <a:gd name="T79" fmla="*/ 79 h 266"/>
                  <a:gd name="T80" fmla="*/ 4 w 125"/>
                  <a:gd name="T81" fmla="*/ 68 h 266"/>
                  <a:gd name="T82" fmla="*/ 12 w 125"/>
                  <a:gd name="T83" fmla="*/ 57 h 266"/>
                  <a:gd name="T84" fmla="*/ 21 w 125"/>
                  <a:gd name="T85" fmla="*/ 48 h 266"/>
                  <a:gd name="T86" fmla="*/ 30 w 125"/>
                  <a:gd name="T87" fmla="*/ 39 h 266"/>
                  <a:gd name="T88" fmla="*/ 42 w 125"/>
                  <a:gd name="T89" fmla="*/ 24 h 266"/>
                  <a:gd name="T90" fmla="*/ 54 w 125"/>
                  <a:gd name="T91" fmla="*/ 6 h 266"/>
                  <a:gd name="T92" fmla="*/ 67 w 125"/>
                  <a:gd name="T93" fmla="*/ 5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5" h="266">
                    <a:moveTo>
                      <a:pt x="67" y="5"/>
                    </a:moveTo>
                    <a:lnTo>
                      <a:pt x="65" y="13"/>
                    </a:lnTo>
                    <a:lnTo>
                      <a:pt x="61" y="20"/>
                    </a:lnTo>
                    <a:lnTo>
                      <a:pt x="57" y="28"/>
                    </a:lnTo>
                    <a:lnTo>
                      <a:pt x="54" y="37"/>
                    </a:lnTo>
                    <a:lnTo>
                      <a:pt x="47" y="46"/>
                    </a:lnTo>
                    <a:lnTo>
                      <a:pt x="39" y="55"/>
                    </a:lnTo>
                    <a:lnTo>
                      <a:pt x="31" y="64"/>
                    </a:lnTo>
                    <a:lnTo>
                      <a:pt x="26" y="74"/>
                    </a:lnTo>
                    <a:lnTo>
                      <a:pt x="35" y="82"/>
                    </a:lnTo>
                    <a:lnTo>
                      <a:pt x="40" y="92"/>
                    </a:lnTo>
                    <a:lnTo>
                      <a:pt x="43" y="102"/>
                    </a:lnTo>
                    <a:lnTo>
                      <a:pt x="43" y="113"/>
                    </a:lnTo>
                    <a:lnTo>
                      <a:pt x="41" y="118"/>
                    </a:lnTo>
                    <a:lnTo>
                      <a:pt x="38" y="122"/>
                    </a:lnTo>
                    <a:lnTo>
                      <a:pt x="36" y="126"/>
                    </a:lnTo>
                    <a:lnTo>
                      <a:pt x="36" y="130"/>
                    </a:lnTo>
                    <a:lnTo>
                      <a:pt x="40" y="134"/>
                    </a:lnTo>
                    <a:lnTo>
                      <a:pt x="45" y="139"/>
                    </a:lnTo>
                    <a:lnTo>
                      <a:pt x="49" y="143"/>
                    </a:lnTo>
                    <a:lnTo>
                      <a:pt x="53" y="143"/>
                    </a:lnTo>
                    <a:lnTo>
                      <a:pt x="55" y="144"/>
                    </a:lnTo>
                    <a:lnTo>
                      <a:pt x="53" y="150"/>
                    </a:lnTo>
                    <a:lnTo>
                      <a:pt x="50" y="156"/>
                    </a:lnTo>
                    <a:lnTo>
                      <a:pt x="47" y="161"/>
                    </a:lnTo>
                    <a:lnTo>
                      <a:pt x="47" y="167"/>
                    </a:lnTo>
                    <a:lnTo>
                      <a:pt x="46" y="175"/>
                    </a:lnTo>
                    <a:lnTo>
                      <a:pt x="44" y="182"/>
                    </a:lnTo>
                    <a:lnTo>
                      <a:pt x="45" y="191"/>
                    </a:lnTo>
                    <a:lnTo>
                      <a:pt x="48" y="196"/>
                    </a:lnTo>
                    <a:lnTo>
                      <a:pt x="57" y="199"/>
                    </a:lnTo>
                    <a:lnTo>
                      <a:pt x="70" y="201"/>
                    </a:lnTo>
                    <a:lnTo>
                      <a:pt x="83" y="204"/>
                    </a:lnTo>
                    <a:lnTo>
                      <a:pt x="98" y="208"/>
                    </a:lnTo>
                    <a:lnTo>
                      <a:pt x="110" y="214"/>
                    </a:lnTo>
                    <a:lnTo>
                      <a:pt x="121" y="222"/>
                    </a:lnTo>
                    <a:lnTo>
                      <a:pt x="125" y="236"/>
                    </a:lnTo>
                    <a:lnTo>
                      <a:pt x="124" y="244"/>
                    </a:lnTo>
                    <a:lnTo>
                      <a:pt x="121" y="251"/>
                    </a:lnTo>
                    <a:lnTo>
                      <a:pt x="115" y="258"/>
                    </a:lnTo>
                    <a:lnTo>
                      <a:pt x="109" y="265"/>
                    </a:lnTo>
                    <a:lnTo>
                      <a:pt x="107" y="266"/>
                    </a:lnTo>
                    <a:lnTo>
                      <a:pt x="105" y="265"/>
                    </a:lnTo>
                    <a:lnTo>
                      <a:pt x="103" y="264"/>
                    </a:lnTo>
                    <a:lnTo>
                      <a:pt x="102" y="262"/>
                    </a:lnTo>
                    <a:lnTo>
                      <a:pt x="104" y="253"/>
                    </a:lnTo>
                    <a:lnTo>
                      <a:pt x="104" y="244"/>
                    </a:lnTo>
                    <a:lnTo>
                      <a:pt x="103" y="235"/>
                    </a:lnTo>
                    <a:lnTo>
                      <a:pt x="100" y="226"/>
                    </a:lnTo>
                    <a:lnTo>
                      <a:pt x="96" y="224"/>
                    </a:lnTo>
                    <a:lnTo>
                      <a:pt x="92" y="223"/>
                    </a:lnTo>
                    <a:lnTo>
                      <a:pt x="87" y="222"/>
                    </a:lnTo>
                    <a:lnTo>
                      <a:pt x="82" y="222"/>
                    </a:lnTo>
                    <a:lnTo>
                      <a:pt x="78" y="223"/>
                    </a:lnTo>
                    <a:lnTo>
                      <a:pt x="73" y="223"/>
                    </a:lnTo>
                    <a:lnTo>
                      <a:pt x="68" y="223"/>
                    </a:lnTo>
                    <a:lnTo>
                      <a:pt x="64" y="222"/>
                    </a:lnTo>
                    <a:lnTo>
                      <a:pt x="57" y="220"/>
                    </a:lnTo>
                    <a:lnTo>
                      <a:pt x="51" y="218"/>
                    </a:lnTo>
                    <a:lnTo>
                      <a:pt x="44" y="216"/>
                    </a:lnTo>
                    <a:lnTo>
                      <a:pt x="38" y="215"/>
                    </a:lnTo>
                    <a:lnTo>
                      <a:pt x="31" y="212"/>
                    </a:lnTo>
                    <a:lnTo>
                      <a:pt x="27" y="207"/>
                    </a:lnTo>
                    <a:lnTo>
                      <a:pt x="23" y="200"/>
                    </a:lnTo>
                    <a:lnTo>
                      <a:pt x="22" y="194"/>
                    </a:lnTo>
                    <a:lnTo>
                      <a:pt x="22" y="186"/>
                    </a:lnTo>
                    <a:lnTo>
                      <a:pt x="26" y="179"/>
                    </a:lnTo>
                    <a:lnTo>
                      <a:pt x="28" y="172"/>
                    </a:lnTo>
                    <a:lnTo>
                      <a:pt x="22" y="166"/>
                    </a:lnTo>
                    <a:lnTo>
                      <a:pt x="23" y="157"/>
                    </a:lnTo>
                    <a:lnTo>
                      <a:pt x="23" y="148"/>
                    </a:lnTo>
                    <a:lnTo>
                      <a:pt x="21" y="139"/>
                    </a:lnTo>
                    <a:lnTo>
                      <a:pt x="14" y="132"/>
                    </a:lnTo>
                    <a:lnTo>
                      <a:pt x="12" y="122"/>
                    </a:lnTo>
                    <a:lnTo>
                      <a:pt x="16" y="112"/>
                    </a:lnTo>
                    <a:lnTo>
                      <a:pt x="18" y="103"/>
                    </a:lnTo>
                    <a:lnTo>
                      <a:pt x="8" y="96"/>
                    </a:lnTo>
                    <a:lnTo>
                      <a:pt x="4" y="91"/>
                    </a:lnTo>
                    <a:lnTo>
                      <a:pt x="1" y="85"/>
                    </a:lnTo>
                    <a:lnTo>
                      <a:pt x="0" y="79"/>
                    </a:lnTo>
                    <a:lnTo>
                      <a:pt x="1" y="73"/>
                    </a:lnTo>
                    <a:lnTo>
                      <a:pt x="4" y="68"/>
                    </a:lnTo>
                    <a:lnTo>
                      <a:pt x="8" y="63"/>
                    </a:lnTo>
                    <a:lnTo>
                      <a:pt x="12" y="57"/>
                    </a:lnTo>
                    <a:lnTo>
                      <a:pt x="17" y="52"/>
                    </a:lnTo>
                    <a:lnTo>
                      <a:pt x="21" y="48"/>
                    </a:lnTo>
                    <a:lnTo>
                      <a:pt x="26" y="43"/>
                    </a:lnTo>
                    <a:lnTo>
                      <a:pt x="30" y="39"/>
                    </a:lnTo>
                    <a:lnTo>
                      <a:pt x="35" y="34"/>
                    </a:lnTo>
                    <a:lnTo>
                      <a:pt x="42" y="24"/>
                    </a:lnTo>
                    <a:lnTo>
                      <a:pt x="47" y="14"/>
                    </a:lnTo>
                    <a:lnTo>
                      <a:pt x="54" y="6"/>
                    </a:lnTo>
                    <a:lnTo>
                      <a:pt x="65" y="0"/>
                    </a:lnTo>
                    <a:lnTo>
                      <a:pt x="67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242">
                <a:extLst>
                  <a:ext uri="{FF2B5EF4-FFF2-40B4-BE49-F238E27FC236}">
                    <a16:creationId xmlns:a16="http://schemas.microsoft.com/office/drawing/2014/main" id="{528DF396-736A-4278-804A-F3E6BAF93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7" y="2666"/>
                <a:ext cx="44" cy="30"/>
              </a:xfrm>
              <a:custGeom>
                <a:avLst/>
                <a:gdLst>
                  <a:gd name="T0" fmla="*/ 44 w 44"/>
                  <a:gd name="T1" fmla="*/ 4 h 30"/>
                  <a:gd name="T2" fmla="*/ 41 w 44"/>
                  <a:gd name="T3" fmla="*/ 11 h 30"/>
                  <a:gd name="T4" fmla="*/ 35 w 44"/>
                  <a:gd name="T5" fmla="*/ 18 h 30"/>
                  <a:gd name="T6" fmla="*/ 29 w 44"/>
                  <a:gd name="T7" fmla="*/ 24 h 30"/>
                  <a:gd name="T8" fmla="*/ 23 w 44"/>
                  <a:gd name="T9" fmla="*/ 30 h 30"/>
                  <a:gd name="T10" fmla="*/ 17 w 44"/>
                  <a:gd name="T11" fmla="*/ 26 h 30"/>
                  <a:gd name="T12" fmla="*/ 9 w 44"/>
                  <a:gd name="T13" fmla="*/ 24 h 30"/>
                  <a:gd name="T14" fmla="*/ 3 w 44"/>
                  <a:gd name="T15" fmla="*/ 20 h 30"/>
                  <a:gd name="T16" fmla="*/ 0 w 44"/>
                  <a:gd name="T17" fmla="*/ 14 h 30"/>
                  <a:gd name="T18" fmla="*/ 7 w 44"/>
                  <a:gd name="T19" fmla="*/ 10 h 30"/>
                  <a:gd name="T20" fmla="*/ 15 w 44"/>
                  <a:gd name="T21" fmla="*/ 7 h 30"/>
                  <a:gd name="T22" fmla="*/ 22 w 44"/>
                  <a:gd name="T23" fmla="*/ 5 h 30"/>
                  <a:gd name="T24" fmla="*/ 30 w 44"/>
                  <a:gd name="T25" fmla="*/ 3 h 30"/>
                  <a:gd name="T26" fmla="*/ 33 w 44"/>
                  <a:gd name="T27" fmla="*/ 1 h 30"/>
                  <a:gd name="T28" fmla="*/ 37 w 44"/>
                  <a:gd name="T29" fmla="*/ 0 h 30"/>
                  <a:gd name="T30" fmla="*/ 42 w 44"/>
                  <a:gd name="T31" fmla="*/ 1 h 30"/>
                  <a:gd name="T32" fmla="*/ 44 w 44"/>
                  <a:gd name="T33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4" h="30">
                    <a:moveTo>
                      <a:pt x="44" y="4"/>
                    </a:moveTo>
                    <a:lnTo>
                      <a:pt x="41" y="11"/>
                    </a:lnTo>
                    <a:lnTo>
                      <a:pt x="35" y="18"/>
                    </a:lnTo>
                    <a:lnTo>
                      <a:pt x="29" y="24"/>
                    </a:lnTo>
                    <a:lnTo>
                      <a:pt x="23" y="30"/>
                    </a:lnTo>
                    <a:lnTo>
                      <a:pt x="17" y="26"/>
                    </a:lnTo>
                    <a:lnTo>
                      <a:pt x="9" y="24"/>
                    </a:lnTo>
                    <a:lnTo>
                      <a:pt x="3" y="20"/>
                    </a:lnTo>
                    <a:lnTo>
                      <a:pt x="0" y="14"/>
                    </a:lnTo>
                    <a:lnTo>
                      <a:pt x="7" y="10"/>
                    </a:lnTo>
                    <a:lnTo>
                      <a:pt x="15" y="7"/>
                    </a:lnTo>
                    <a:lnTo>
                      <a:pt x="22" y="5"/>
                    </a:lnTo>
                    <a:lnTo>
                      <a:pt x="30" y="3"/>
                    </a:lnTo>
                    <a:lnTo>
                      <a:pt x="33" y="1"/>
                    </a:lnTo>
                    <a:lnTo>
                      <a:pt x="37" y="0"/>
                    </a:lnTo>
                    <a:lnTo>
                      <a:pt x="42" y="1"/>
                    </a:lnTo>
                    <a:lnTo>
                      <a:pt x="44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246">
                <a:extLst>
                  <a:ext uri="{FF2B5EF4-FFF2-40B4-BE49-F238E27FC236}">
                    <a16:creationId xmlns:a16="http://schemas.microsoft.com/office/drawing/2014/main" id="{F1A93B8B-325F-47D5-A588-95CAEC913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" y="2711"/>
                <a:ext cx="57" cy="87"/>
              </a:xfrm>
              <a:custGeom>
                <a:avLst/>
                <a:gdLst>
                  <a:gd name="T0" fmla="*/ 53 w 57"/>
                  <a:gd name="T1" fmla="*/ 17 h 87"/>
                  <a:gd name="T2" fmla="*/ 57 w 57"/>
                  <a:gd name="T3" fmla="*/ 26 h 87"/>
                  <a:gd name="T4" fmla="*/ 57 w 57"/>
                  <a:gd name="T5" fmla="*/ 33 h 87"/>
                  <a:gd name="T6" fmla="*/ 55 w 57"/>
                  <a:gd name="T7" fmla="*/ 42 h 87"/>
                  <a:gd name="T8" fmla="*/ 52 w 57"/>
                  <a:gd name="T9" fmla="*/ 48 h 87"/>
                  <a:gd name="T10" fmla="*/ 46 w 57"/>
                  <a:gd name="T11" fmla="*/ 55 h 87"/>
                  <a:gd name="T12" fmla="*/ 41 w 57"/>
                  <a:gd name="T13" fmla="*/ 61 h 87"/>
                  <a:gd name="T14" fmla="*/ 36 w 57"/>
                  <a:gd name="T15" fmla="*/ 69 h 87"/>
                  <a:gd name="T16" fmla="*/ 31 w 57"/>
                  <a:gd name="T17" fmla="*/ 76 h 87"/>
                  <a:gd name="T18" fmla="*/ 27 w 57"/>
                  <a:gd name="T19" fmla="*/ 78 h 87"/>
                  <a:gd name="T20" fmla="*/ 24 w 57"/>
                  <a:gd name="T21" fmla="*/ 80 h 87"/>
                  <a:gd name="T22" fmla="*/ 20 w 57"/>
                  <a:gd name="T23" fmla="*/ 83 h 87"/>
                  <a:gd name="T24" fmla="*/ 15 w 57"/>
                  <a:gd name="T25" fmla="*/ 85 h 87"/>
                  <a:gd name="T26" fmla="*/ 12 w 57"/>
                  <a:gd name="T27" fmla="*/ 87 h 87"/>
                  <a:gd name="T28" fmla="*/ 8 w 57"/>
                  <a:gd name="T29" fmla="*/ 87 h 87"/>
                  <a:gd name="T30" fmla="*/ 4 w 57"/>
                  <a:gd name="T31" fmla="*/ 87 h 87"/>
                  <a:gd name="T32" fmla="*/ 0 w 57"/>
                  <a:gd name="T33" fmla="*/ 85 h 87"/>
                  <a:gd name="T34" fmla="*/ 1 w 57"/>
                  <a:gd name="T35" fmla="*/ 80 h 87"/>
                  <a:gd name="T36" fmla="*/ 4 w 57"/>
                  <a:gd name="T37" fmla="*/ 77 h 87"/>
                  <a:gd name="T38" fmla="*/ 8 w 57"/>
                  <a:gd name="T39" fmla="*/ 74 h 87"/>
                  <a:gd name="T40" fmla="*/ 10 w 57"/>
                  <a:gd name="T41" fmla="*/ 70 h 87"/>
                  <a:gd name="T42" fmla="*/ 18 w 57"/>
                  <a:gd name="T43" fmla="*/ 62 h 87"/>
                  <a:gd name="T44" fmla="*/ 25 w 57"/>
                  <a:gd name="T45" fmla="*/ 50 h 87"/>
                  <a:gd name="T46" fmla="*/ 28 w 57"/>
                  <a:gd name="T47" fmla="*/ 36 h 87"/>
                  <a:gd name="T48" fmla="*/ 25 w 57"/>
                  <a:gd name="T49" fmla="*/ 22 h 87"/>
                  <a:gd name="T50" fmla="*/ 18 w 57"/>
                  <a:gd name="T51" fmla="*/ 18 h 87"/>
                  <a:gd name="T52" fmla="*/ 10 w 57"/>
                  <a:gd name="T53" fmla="*/ 18 h 87"/>
                  <a:gd name="T54" fmla="*/ 3 w 57"/>
                  <a:gd name="T55" fmla="*/ 17 h 87"/>
                  <a:gd name="T56" fmla="*/ 0 w 57"/>
                  <a:gd name="T57" fmla="*/ 10 h 87"/>
                  <a:gd name="T58" fmla="*/ 4 w 57"/>
                  <a:gd name="T59" fmla="*/ 7 h 87"/>
                  <a:gd name="T60" fmla="*/ 7 w 57"/>
                  <a:gd name="T61" fmla="*/ 4 h 87"/>
                  <a:gd name="T62" fmla="*/ 11 w 57"/>
                  <a:gd name="T63" fmla="*/ 2 h 87"/>
                  <a:gd name="T64" fmla="*/ 16 w 57"/>
                  <a:gd name="T65" fmla="*/ 1 h 87"/>
                  <a:gd name="T66" fmla="*/ 21 w 57"/>
                  <a:gd name="T67" fmla="*/ 0 h 87"/>
                  <a:gd name="T68" fmla="*/ 25 w 57"/>
                  <a:gd name="T69" fmla="*/ 0 h 87"/>
                  <a:gd name="T70" fmla="*/ 30 w 57"/>
                  <a:gd name="T71" fmla="*/ 1 h 87"/>
                  <a:gd name="T72" fmla="*/ 34 w 57"/>
                  <a:gd name="T73" fmla="*/ 2 h 87"/>
                  <a:gd name="T74" fmla="*/ 39 w 57"/>
                  <a:gd name="T75" fmla="*/ 4 h 87"/>
                  <a:gd name="T76" fmla="*/ 44 w 57"/>
                  <a:gd name="T77" fmla="*/ 8 h 87"/>
                  <a:gd name="T78" fmla="*/ 49 w 57"/>
                  <a:gd name="T79" fmla="*/ 13 h 87"/>
                  <a:gd name="T80" fmla="*/ 53 w 57"/>
                  <a:gd name="T81" fmla="*/ 1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7" h="87">
                    <a:moveTo>
                      <a:pt x="53" y="17"/>
                    </a:moveTo>
                    <a:lnTo>
                      <a:pt x="57" y="26"/>
                    </a:lnTo>
                    <a:lnTo>
                      <a:pt x="57" y="33"/>
                    </a:lnTo>
                    <a:lnTo>
                      <a:pt x="55" y="42"/>
                    </a:lnTo>
                    <a:lnTo>
                      <a:pt x="52" y="48"/>
                    </a:lnTo>
                    <a:lnTo>
                      <a:pt x="46" y="55"/>
                    </a:lnTo>
                    <a:lnTo>
                      <a:pt x="41" y="61"/>
                    </a:lnTo>
                    <a:lnTo>
                      <a:pt x="36" y="69"/>
                    </a:lnTo>
                    <a:lnTo>
                      <a:pt x="31" y="76"/>
                    </a:lnTo>
                    <a:lnTo>
                      <a:pt x="27" y="78"/>
                    </a:lnTo>
                    <a:lnTo>
                      <a:pt x="24" y="80"/>
                    </a:lnTo>
                    <a:lnTo>
                      <a:pt x="20" y="83"/>
                    </a:lnTo>
                    <a:lnTo>
                      <a:pt x="15" y="85"/>
                    </a:lnTo>
                    <a:lnTo>
                      <a:pt x="12" y="87"/>
                    </a:lnTo>
                    <a:lnTo>
                      <a:pt x="8" y="87"/>
                    </a:lnTo>
                    <a:lnTo>
                      <a:pt x="4" y="87"/>
                    </a:lnTo>
                    <a:lnTo>
                      <a:pt x="0" y="85"/>
                    </a:lnTo>
                    <a:lnTo>
                      <a:pt x="1" y="80"/>
                    </a:lnTo>
                    <a:lnTo>
                      <a:pt x="4" y="77"/>
                    </a:lnTo>
                    <a:lnTo>
                      <a:pt x="8" y="74"/>
                    </a:lnTo>
                    <a:lnTo>
                      <a:pt x="10" y="70"/>
                    </a:lnTo>
                    <a:lnTo>
                      <a:pt x="18" y="62"/>
                    </a:lnTo>
                    <a:lnTo>
                      <a:pt x="25" y="50"/>
                    </a:lnTo>
                    <a:lnTo>
                      <a:pt x="28" y="36"/>
                    </a:lnTo>
                    <a:lnTo>
                      <a:pt x="25" y="22"/>
                    </a:lnTo>
                    <a:lnTo>
                      <a:pt x="18" y="18"/>
                    </a:lnTo>
                    <a:lnTo>
                      <a:pt x="10" y="18"/>
                    </a:lnTo>
                    <a:lnTo>
                      <a:pt x="3" y="17"/>
                    </a:lnTo>
                    <a:lnTo>
                      <a:pt x="0" y="10"/>
                    </a:lnTo>
                    <a:lnTo>
                      <a:pt x="4" y="7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6" y="1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30" y="1"/>
                    </a:lnTo>
                    <a:lnTo>
                      <a:pt x="34" y="2"/>
                    </a:lnTo>
                    <a:lnTo>
                      <a:pt x="39" y="4"/>
                    </a:lnTo>
                    <a:lnTo>
                      <a:pt x="44" y="8"/>
                    </a:lnTo>
                    <a:lnTo>
                      <a:pt x="49" y="13"/>
                    </a:lnTo>
                    <a:lnTo>
                      <a:pt x="53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255">
                <a:extLst>
                  <a:ext uri="{FF2B5EF4-FFF2-40B4-BE49-F238E27FC236}">
                    <a16:creationId xmlns:a16="http://schemas.microsoft.com/office/drawing/2014/main" id="{A6F23E8B-385E-4560-B646-E28453422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7" y="2894"/>
                <a:ext cx="412" cy="239"/>
              </a:xfrm>
              <a:custGeom>
                <a:avLst/>
                <a:gdLst>
                  <a:gd name="T0" fmla="*/ 368 w 412"/>
                  <a:gd name="T1" fmla="*/ 25 h 239"/>
                  <a:gd name="T2" fmla="*/ 380 w 412"/>
                  <a:gd name="T3" fmla="*/ 32 h 239"/>
                  <a:gd name="T4" fmla="*/ 391 w 412"/>
                  <a:gd name="T5" fmla="*/ 41 h 239"/>
                  <a:gd name="T6" fmla="*/ 398 w 412"/>
                  <a:gd name="T7" fmla="*/ 53 h 239"/>
                  <a:gd name="T8" fmla="*/ 404 w 412"/>
                  <a:gd name="T9" fmla="*/ 74 h 239"/>
                  <a:gd name="T10" fmla="*/ 412 w 412"/>
                  <a:gd name="T11" fmla="*/ 102 h 239"/>
                  <a:gd name="T12" fmla="*/ 410 w 412"/>
                  <a:gd name="T13" fmla="*/ 118 h 239"/>
                  <a:gd name="T14" fmla="*/ 406 w 412"/>
                  <a:gd name="T15" fmla="*/ 118 h 239"/>
                  <a:gd name="T16" fmla="*/ 399 w 412"/>
                  <a:gd name="T17" fmla="*/ 106 h 239"/>
                  <a:gd name="T18" fmla="*/ 390 w 412"/>
                  <a:gd name="T19" fmla="*/ 83 h 239"/>
                  <a:gd name="T20" fmla="*/ 377 w 412"/>
                  <a:gd name="T21" fmla="*/ 60 h 239"/>
                  <a:gd name="T22" fmla="*/ 360 w 412"/>
                  <a:gd name="T23" fmla="*/ 42 h 239"/>
                  <a:gd name="T24" fmla="*/ 333 w 412"/>
                  <a:gd name="T25" fmla="*/ 36 h 239"/>
                  <a:gd name="T26" fmla="*/ 304 w 412"/>
                  <a:gd name="T27" fmla="*/ 33 h 239"/>
                  <a:gd name="T28" fmla="*/ 275 w 412"/>
                  <a:gd name="T29" fmla="*/ 30 h 239"/>
                  <a:gd name="T30" fmla="*/ 244 w 412"/>
                  <a:gd name="T31" fmla="*/ 29 h 239"/>
                  <a:gd name="T32" fmla="*/ 215 w 412"/>
                  <a:gd name="T33" fmla="*/ 28 h 239"/>
                  <a:gd name="T34" fmla="*/ 186 w 412"/>
                  <a:gd name="T35" fmla="*/ 30 h 239"/>
                  <a:gd name="T36" fmla="*/ 158 w 412"/>
                  <a:gd name="T37" fmla="*/ 35 h 239"/>
                  <a:gd name="T38" fmla="*/ 131 w 412"/>
                  <a:gd name="T39" fmla="*/ 43 h 239"/>
                  <a:gd name="T40" fmla="*/ 103 w 412"/>
                  <a:gd name="T41" fmla="*/ 62 h 239"/>
                  <a:gd name="T42" fmla="*/ 81 w 412"/>
                  <a:gd name="T43" fmla="*/ 92 h 239"/>
                  <a:gd name="T44" fmla="*/ 62 w 412"/>
                  <a:gd name="T45" fmla="*/ 124 h 239"/>
                  <a:gd name="T46" fmla="*/ 46 w 412"/>
                  <a:gd name="T47" fmla="*/ 158 h 239"/>
                  <a:gd name="T48" fmla="*/ 30 w 412"/>
                  <a:gd name="T49" fmla="*/ 190 h 239"/>
                  <a:gd name="T50" fmla="*/ 16 w 412"/>
                  <a:gd name="T51" fmla="*/ 221 h 239"/>
                  <a:gd name="T52" fmla="*/ 6 w 412"/>
                  <a:gd name="T53" fmla="*/ 238 h 239"/>
                  <a:gd name="T54" fmla="*/ 1 w 412"/>
                  <a:gd name="T55" fmla="*/ 238 h 239"/>
                  <a:gd name="T56" fmla="*/ 2 w 412"/>
                  <a:gd name="T57" fmla="*/ 221 h 239"/>
                  <a:gd name="T58" fmla="*/ 9 w 412"/>
                  <a:gd name="T59" fmla="*/ 194 h 239"/>
                  <a:gd name="T60" fmla="*/ 17 w 412"/>
                  <a:gd name="T61" fmla="*/ 165 h 239"/>
                  <a:gd name="T62" fmla="*/ 28 w 412"/>
                  <a:gd name="T63" fmla="*/ 135 h 239"/>
                  <a:gd name="T64" fmla="*/ 40 w 412"/>
                  <a:gd name="T65" fmla="*/ 106 h 239"/>
                  <a:gd name="T66" fmla="*/ 56 w 412"/>
                  <a:gd name="T67" fmla="*/ 78 h 239"/>
                  <a:gd name="T68" fmla="*/ 73 w 412"/>
                  <a:gd name="T69" fmla="*/ 56 h 239"/>
                  <a:gd name="T70" fmla="*/ 93 w 412"/>
                  <a:gd name="T71" fmla="*/ 38 h 239"/>
                  <a:gd name="T72" fmla="*/ 115 w 412"/>
                  <a:gd name="T73" fmla="*/ 25 h 239"/>
                  <a:gd name="T74" fmla="*/ 140 w 412"/>
                  <a:gd name="T75" fmla="*/ 17 h 239"/>
                  <a:gd name="T76" fmla="*/ 170 w 412"/>
                  <a:gd name="T77" fmla="*/ 13 h 239"/>
                  <a:gd name="T78" fmla="*/ 203 w 412"/>
                  <a:gd name="T79" fmla="*/ 7 h 239"/>
                  <a:gd name="T80" fmla="*/ 236 w 412"/>
                  <a:gd name="T81" fmla="*/ 2 h 239"/>
                  <a:gd name="T82" fmla="*/ 269 w 412"/>
                  <a:gd name="T83" fmla="*/ 0 h 239"/>
                  <a:gd name="T84" fmla="*/ 296 w 412"/>
                  <a:gd name="T85" fmla="*/ 3 h 239"/>
                  <a:gd name="T86" fmla="*/ 316 w 412"/>
                  <a:gd name="T87" fmla="*/ 7 h 239"/>
                  <a:gd name="T88" fmla="*/ 335 w 412"/>
                  <a:gd name="T89" fmla="*/ 11 h 239"/>
                  <a:gd name="T90" fmla="*/ 353 w 412"/>
                  <a:gd name="T91" fmla="*/ 17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2" h="239">
                    <a:moveTo>
                      <a:pt x="363" y="20"/>
                    </a:moveTo>
                    <a:lnTo>
                      <a:pt x="368" y="25"/>
                    </a:lnTo>
                    <a:lnTo>
                      <a:pt x="374" y="28"/>
                    </a:lnTo>
                    <a:lnTo>
                      <a:pt x="380" y="32"/>
                    </a:lnTo>
                    <a:lnTo>
                      <a:pt x="385" y="37"/>
                    </a:lnTo>
                    <a:lnTo>
                      <a:pt x="391" y="41"/>
                    </a:lnTo>
                    <a:lnTo>
                      <a:pt x="395" y="46"/>
                    </a:lnTo>
                    <a:lnTo>
                      <a:pt x="398" y="53"/>
                    </a:lnTo>
                    <a:lnTo>
                      <a:pt x="399" y="60"/>
                    </a:lnTo>
                    <a:lnTo>
                      <a:pt x="404" y="74"/>
                    </a:lnTo>
                    <a:lnTo>
                      <a:pt x="409" y="88"/>
                    </a:lnTo>
                    <a:lnTo>
                      <a:pt x="412" y="102"/>
                    </a:lnTo>
                    <a:lnTo>
                      <a:pt x="412" y="117"/>
                    </a:lnTo>
                    <a:lnTo>
                      <a:pt x="410" y="118"/>
                    </a:lnTo>
                    <a:lnTo>
                      <a:pt x="408" y="119"/>
                    </a:lnTo>
                    <a:lnTo>
                      <a:pt x="406" y="118"/>
                    </a:lnTo>
                    <a:lnTo>
                      <a:pt x="404" y="118"/>
                    </a:lnTo>
                    <a:lnTo>
                      <a:pt x="399" y="106"/>
                    </a:lnTo>
                    <a:lnTo>
                      <a:pt x="394" y="95"/>
                    </a:lnTo>
                    <a:lnTo>
                      <a:pt x="390" y="83"/>
                    </a:lnTo>
                    <a:lnTo>
                      <a:pt x="383" y="71"/>
                    </a:lnTo>
                    <a:lnTo>
                      <a:pt x="377" y="60"/>
                    </a:lnTo>
                    <a:lnTo>
                      <a:pt x="369" y="50"/>
                    </a:lnTo>
                    <a:lnTo>
                      <a:pt x="360" y="42"/>
                    </a:lnTo>
                    <a:lnTo>
                      <a:pt x="347" y="37"/>
                    </a:lnTo>
                    <a:lnTo>
                      <a:pt x="333" y="36"/>
                    </a:lnTo>
                    <a:lnTo>
                      <a:pt x="318" y="34"/>
                    </a:lnTo>
                    <a:lnTo>
                      <a:pt x="304" y="33"/>
                    </a:lnTo>
                    <a:lnTo>
                      <a:pt x="289" y="32"/>
                    </a:lnTo>
                    <a:lnTo>
                      <a:pt x="275" y="30"/>
                    </a:lnTo>
                    <a:lnTo>
                      <a:pt x="259" y="29"/>
                    </a:lnTo>
                    <a:lnTo>
                      <a:pt x="244" y="29"/>
                    </a:lnTo>
                    <a:lnTo>
                      <a:pt x="230" y="28"/>
                    </a:lnTo>
                    <a:lnTo>
                      <a:pt x="215" y="28"/>
                    </a:lnTo>
                    <a:lnTo>
                      <a:pt x="201" y="29"/>
                    </a:lnTo>
                    <a:lnTo>
                      <a:pt x="186" y="30"/>
                    </a:lnTo>
                    <a:lnTo>
                      <a:pt x="172" y="32"/>
                    </a:lnTo>
                    <a:lnTo>
                      <a:pt x="158" y="35"/>
                    </a:lnTo>
                    <a:lnTo>
                      <a:pt x="144" y="39"/>
                    </a:lnTo>
                    <a:lnTo>
                      <a:pt x="131" y="43"/>
                    </a:lnTo>
                    <a:lnTo>
                      <a:pt x="118" y="49"/>
                    </a:lnTo>
                    <a:lnTo>
                      <a:pt x="103" y="62"/>
                    </a:lnTo>
                    <a:lnTo>
                      <a:pt x="91" y="76"/>
                    </a:lnTo>
                    <a:lnTo>
                      <a:pt x="81" y="92"/>
                    </a:lnTo>
                    <a:lnTo>
                      <a:pt x="71" y="107"/>
                    </a:lnTo>
                    <a:lnTo>
                      <a:pt x="62" y="124"/>
                    </a:lnTo>
                    <a:lnTo>
                      <a:pt x="55" y="142"/>
                    </a:lnTo>
                    <a:lnTo>
                      <a:pt x="46" y="158"/>
                    </a:lnTo>
                    <a:lnTo>
                      <a:pt x="38" y="175"/>
                    </a:lnTo>
                    <a:lnTo>
                      <a:pt x="30" y="190"/>
                    </a:lnTo>
                    <a:lnTo>
                      <a:pt x="24" y="206"/>
                    </a:lnTo>
                    <a:lnTo>
                      <a:pt x="16" y="221"/>
                    </a:lnTo>
                    <a:lnTo>
                      <a:pt x="8" y="237"/>
                    </a:lnTo>
                    <a:lnTo>
                      <a:pt x="6" y="238"/>
                    </a:lnTo>
                    <a:lnTo>
                      <a:pt x="3" y="239"/>
                    </a:lnTo>
                    <a:lnTo>
                      <a:pt x="1" y="238"/>
                    </a:lnTo>
                    <a:lnTo>
                      <a:pt x="0" y="236"/>
                    </a:lnTo>
                    <a:lnTo>
                      <a:pt x="2" y="221"/>
                    </a:lnTo>
                    <a:lnTo>
                      <a:pt x="5" y="208"/>
                    </a:lnTo>
                    <a:lnTo>
                      <a:pt x="9" y="194"/>
                    </a:lnTo>
                    <a:lnTo>
                      <a:pt x="12" y="181"/>
                    </a:lnTo>
                    <a:lnTo>
                      <a:pt x="17" y="165"/>
                    </a:lnTo>
                    <a:lnTo>
                      <a:pt x="23" y="151"/>
                    </a:lnTo>
                    <a:lnTo>
                      <a:pt x="28" y="135"/>
                    </a:lnTo>
                    <a:lnTo>
                      <a:pt x="34" y="121"/>
                    </a:lnTo>
                    <a:lnTo>
                      <a:pt x="40" y="106"/>
                    </a:lnTo>
                    <a:lnTo>
                      <a:pt x="47" y="92"/>
                    </a:lnTo>
                    <a:lnTo>
                      <a:pt x="56" y="78"/>
                    </a:lnTo>
                    <a:lnTo>
                      <a:pt x="65" y="66"/>
                    </a:lnTo>
                    <a:lnTo>
                      <a:pt x="73" y="56"/>
                    </a:lnTo>
                    <a:lnTo>
                      <a:pt x="83" y="46"/>
                    </a:lnTo>
                    <a:lnTo>
                      <a:pt x="93" y="38"/>
                    </a:lnTo>
                    <a:lnTo>
                      <a:pt x="103" y="31"/>
                    </a:lnTo>
                    <a:lnTo>
                      <a:pt x="115" y="25"/>
                    </a:lnTo>
                    <a:lnTo>
                      <a:pt x="127" y="20"/>
                    </a:lnTo>
                    <a:lnTo>
                      <a:pt x="140" y="17"/>
                    </a:lnTo>
                    <a:lnTo>
                      <a:pt x="153" y="15"/>
                    </a:lnTo>
                    <a:lnTo>
                      <a:pt x="170" y="13"/>
                    </a:lnTo>
                    <a:lnTo>
                      <a:pt x="186" y="10"/>
                    </a:lnTo>
                    <a:lnTo>
                      <a:pt x="203" y="7"/>
                    </a:lnTo>
                    <a:lnTo>
                      <a:pt x="220" y="4"/>
                    </a:lnTo>
                    <a:lnTo>
                      <a:pt x="236" y="2"/>
                    </a:lnTo>
                    <a:lnTo>
                      <a:pt x="253" y="1"/>
                    </a:lnTo>
                    <a:lnTo>
                      <a:pt x="269" y="0"/>
                    </a:lnTo>
                    <a:lnTo>
                      <a:pt x="287" y="1"/>
                    </a:lnTo>
                    <a:lnTo>
                      <a:pt x="296" y="3"/>
                    </a:lnTo>
                    <a:lnTo>
                      <a:pt x="306" y="6"/>
                    </a:lnTo>
                    <a:lnTo>
                      <a:pt x="316" y="7"/>
                    </a:lnTo>
                    <a:lnTo>
                      <a:pt x="325" y="9"/>
                    </a:lnTo>
                    <a:lnTo>
                      <a:pt x="335" y="11"/>
                    </a:lnTo>
                    <a:lnTo>
                      <a:pt x="344" y="14"/>
                    </a:lnTo>
                    <a:lnTo>
                      <a:pt x="353" y="17"/>
                    </a:lnTo>
                    <a:lnTo>
                      <a:pt x="363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258">
                <a:extLst>
                  <a:ext uri="{FF2B5EF4-FFF2-40B4-BE49-F238E27FC236}">
                    <a16:creationId xmlns:a16="http://schemas.microsoft.com/office/drawing/2014/main" id="{4F0C6F83-8BA1-479F-943F-3F72B4662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3052"/>
                <a:ext cx="456" cy="184"/>
              </a:xfrm>
              <a:custGeom>
                <a:avLst/>
                <a:gdLst>
                  <a:gd name="T0" fmla="*/ 455 w 456"/>
                  <a:gd name="T1" fmla="*/ 41 h 184"/>
                  <a:gd name="T2" fmla="*/ 456 w 456"/>
                  <a:gd name="T3" fmla="*/ 63 h 184"/>
                  <a:gd name="T4" fmla="*/ 455 w 456"/>
                  <a:gd name="T5" fmla="*/ 77 h 184"/>
                  <a:gd name="T6" fmla="*/ 452 w 456"/>
                  <a:gd name="T7" fmla="*/ 80 h 184"/>
                  <a:gd name="T8" fmla="*/ 444 w 456"/>
                  <a:gd name="T9" fmla="*/ 81 h 184"/>
                  <a:gd name="T10" fmla="*/ 435 w 456"/>
                  <a:gd name="T11" fmla="*/ 53 h 184"/>
                  <a:gd name="T12" fmla="*/ 415 w 456"/>
                  <a:gd name="T13" fmla="*/ 32 h 184"/>
                  <a:gd name="T14" fmla="*/ 386 w 456"/>
                  <a:gd name="T15" fmla="*/ 28 h 184"/>
                  <a:gd name="T16" fmla="*/ 356 w 456"/>
                  <a:gd name="T17" fmla="*/ 30 h 184"/>
                  <a:gd name="T18" fmla="*/ 326 w 456"/>
                  <a:gd name="T19" fmla="*/ 35 h 184"/>
                  <a:gd name="T20" fmla="*/ 297 w 456"/>
                  <a:gd name="T21" fmla="*/ 40 h 184"/>
                  <a:gd name="T22" fmla="*/ 263 w 456"/>
                  <a:gd name="T23" fmla="*/ 47 h 184"/>
                  <a:gd name="T24" fmla="*/ 229 w 456"/>
                  <a:gd name="T25" fmla="*/ 54 h 184"/>
                  <a:gd name="T26" fmla="*/ 194 w 456"/>
                  <a:gd name="T27" fmla="*/ 60 h 184"/>
                  <a:gd name="T28" fmla="*/ 158 w 456"/>
                  <a:gd name="T29" fmla="*/ 64 h 184"/>
                  <a:gd name="T30" fmla="*/ 138 w 456"/>
                  <a:gd name="T31" fmla="*/ 70 h 184"/>
                  <a:gd name="T32" fmla="*/ 118 w 456"/>
                  <a:gd name="T33" fmla="*/ 76 h 184"/>
                  <a:gd name="T34" fmla="*/ 97 w 456"/>
                  <a:gd name="T35" fmla="*/ 82 h 184"/>
                  <a:gd name="T36" fmla="*/ 76 w 456"/>
                  <a:gd name="T37" fmla="*/ 87 h 184"/>
                  <a:gd name="T38" fmla="*/ 56 w 456"/>
                  <a:gd name="T39" fmla="*/ 100 h 184"/>
                  <a:gd name="T40" fmla="*/ 37 w 456"/>
                  <a:gd name="T41" fmla="*/ 116 h 184"/>
                  <a:gd name="T42" fmla="*/ 23 w 456"/>
                  <a:gd name="T43" fmla="*/ 136 h 184"/>
                  <a:gd name="T44" fmla="*/ 16 w 456"/>
                  <a:gd name="T45" fmla="*/ 159 h 184"/>
                  <a:gd name="T46" fmla="*/ 13 w 456"/>
                  <a:gd name="T47" fmla="*/ 172 h 184"/>
                  <a:gd name="T48" fmla="*/ 6 w 456"/>
                  <a:gd name="T49" fmla="*/ 184 h 184"/>
                  <a:gd name="T50" fmla="*/ 1 w 456"/>
                  <a:gd name="T51" fmla="*/ 146 h 184"/>
                  <a:gd name="T52" fmla="*/ 6 w 456"/>
                  <a:gd name="T53" fmla="*/ 108 h 184"/>
                  <a:gd name="T54" fmla="*/ 12 w 456"/>
                  <a:gd name="T55" fmla="*/ 94 h 184"/>
                  <a:gd name="T56" fmla="*/ 20 w 456"/>
                  <a:gd name="T57" fmla="*/ 82 h 184"/>
                  <a:gd name="T58" fmla="*/ 32 w 456"/>
                  <a:gd name="T59" fmla="*/ 72 h 184"/>
                  <a:gd name="T60" fmla="*/ 44 w 456"/>
                  <a:gd name="T61" fmla="*/ 63 h 184"/>
                  <a:gd name="T62" fmla="*/ 52 w 456"/>
                  <a:gd name="T63" fmla="*/ 38 h 184"/>
                  <a:gd name="T64" fmla="*/ 64 w 456"/>
                  <a:gd name="T65" fmla="*/ 15 h 184"/>
                  <a:gd name="T66" fmla="*/ 68 w 456"/>
                  <a:gd name="T67" fmla="*/ 14 h 184"/>
                  <a:gd name="T68" fmla="*/ 70 w 456"/>
                  <a:gd name="T69" fmla="*/ 17 h 184"/>
                  <a:gd name="T70" fmla="*/ 70 w 456"/>
                  <a:gd name="T71" fmla="*/ 36 h 184"/>
                  <a:gd name="T72" fmla="*/ 76 w 456"/>
                  <a:gd name="T73" fmla="*/ 53 h 184"/>
                  <a:gd name="T74" fmla="*/ 93 w 456"/>
                  <a:gd name="T75" fmla="*/ 49 h 184"/>
                  <a:gd name="T76" fmla="*/ 111 w 456"/>
                  <a:gd name="T77" fmla="*/ 45 h 184"/>
                  <a:gd name="T78" fmla="*/ 128 w 456"/>
                  <a:gd name="T79" fmla="*/ 43 h 184"/>
                  <a:gd name="T80" fmla="*/ 146 w 456"/>
                  <a:gd name="T81" fmla="*/ 43 h 184"/>
                  <a:gd name="T82" fmla="*/ 168 w 456"/>
                  <a:gd name="T83" fmla="*/ 41 h 184"/>
                  <a:gd name="T84" fmla="*/ 189 w 456"/>
                  <a:gd name="T85" fmla="*/ 36 h 184"/>
                  <a:gd name="T86" fmla="*/ 211 w 456"/>
                  <a:gd name="T87" fmla="*/ 33 h 184"/>
                  <a:gd name="T88" fmla="*/ 233 w 456"/>
                  <a:gd name="T89" fmla="*/ 28 h 184"/>
                  <a:gd name="T90" fmla="*/ 255 w 456"/>
                  <a:gd name="T91" fmla="*/ 24 h 184"/>
                  <a:gd name="T92" fmla="*/ 277 w 456"/>
                  <a:gd name="T93" fmla="*/ 19 h 184"/>
                  <a:gd name="T94" fmla="*/ 298 w 456"/>
                  <a:gd name="T95" fmla="*/ 15 h 184"/>
                  <a:gd name="T96" fmla="*/ 320 w 456"/>
                  <a:gd name="T97" fmla="*/ 11 h 184"/>
                  <a:gd name="T98" fmla="*/ 355 w 456"/>
                  <a:gd name="T99" fmla="*/ 5 h 184"/>
                  <a:gd name="T100" fmla="*/ 393 w 456"/>
                  <a:gd name="T101" fmla="*/ 0 h 184"/>
                  <a:gd name="T102" fmla="*/ 426 w 456"/>
                  <a:gd name="T103" fmla="*/ 4 h 184"/>
                  <a:gd name="T104" fmla="*/ 451 w 456"/>
                  <a:gd name="T105" fmla="*/ 3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56" h="184">
                    <a:moveTo>
                      <a:pt x="451" y="30"/>
                    </a:moveTo>
                    <a:lnTo>
                      <a:pt x="455" y="41"/>
                    </a:lnTo>
                    <a:lnTo>
                      <a:pt x="456" y="52"/>
                    </a:lnTo>
                    <a:lnTo>
                      <a:pt x="456" y="63"/>
                    </a:lnTo>
                    <a:lnTo>
                      <a:pt x="456" y="75"/>
                    </a:lnTo>
                    <a:lnTo>
                      <a:pt x="455" y="77"/>
                    </a:lnTo>
                    <a:lnTo>
                      <a:pt x="454" y="79"/>
                    </a:lnTo>
                    <a:lnTo>
                      <a:pt x="452" y="80"/>
                    </a:lnTo>
                    <a:lnTo>
                      <a:pt x="450" y="81"/>
                    </a:lnTo>
                    <a:lnTo>
                      <a:pt x="444" y="81"/>
                    </a:lnTo>
                    <a:lnTo>
                      <a:pt x="440" y="68"/>
                    </a:lnTo>
                    <a:lnTo>
                      <a:pt x="435" y="53"/>
                    </a:lnTo>
                    <a:lnTo>
                      <a:pt x="428" y="41"/>
                    </a:lnTo>
                    <a:lnTo>
                      <a:pt x="415" y="32"/>
                    </a:lnTo>
                    <a:lnTo>
                      <a:pt x="401" y="29"/>
                    </a:lnTo>
                    <a:lnTo>
                      <a:pt x="386" y="28"/>
                    </a:lnTo>
                    <a:lnTo>
                      <a:pt x="371" y="29"/>
                    </a:lnTo>
                    <a:lnTo>
                      <a:pt x="356" y="30"/>
                    </a:lnTo>
                    <a:lnTo>
                      <a:pt x="342" y="32"/>
                    </a:lnTo>
                    <a:lnTo>
                      <a:pt x="326" y="35"/>
                    </a:lnTo>
                    <a:lnTo>
                      <a:pt x="312" y="38"/>
                    </a:lnTo>
                    <a:lnTo>
                      <a:pt x="297" y="40"/>
                    </a:lnTo>
                    <a:lnTo>
                      <a:pt x="280" y="44"/>
                    </a:lnTo>
                    <a:lnTo>
                      <a:pt x="263" y="47"/>
                    </a:lnTo>
                    <a:lnTo>
                      <a:pt x="245" y="51"/>
                    </a:lnTo>
                    <a:lnTo>
                      <a:pt x="229" y="54"/>
                    </a:lnTo>
                    <a:lnTo>
                      <a:pt x="211" y="57"/>
                    </a:lnTo>
                    <a:lnTo>
                      <a:pt x="194" y="60"/>
                    </a:lnTo>
                    <a:lnTo>
                      <a:pt x="176" y="62"/>
                    </a:lnTo>
                    <a:lnTo>
                      <a:pt x="158" y="64"/>
                    </a:lnTo>
                    <a:lnTo>
                      <a:pt x="148" y="67"/>
                    </a:lnTo>
                    <a:lnTo>
                      <a:pt x="138" y="70"/>
                    </a:lnTo>
                    <a:lnTo>
                      <a:pt x="127" y="73"/>
                    </a:lnTo>
                    <a:lnTo>
                      <a:pt x="118" y="76"/>
                    </a:lnTo>
                    <a:lnTo>
                      <a:pt x="108" y="79"/>
                    </a:lnTo>
                    <a:lnTo>
                      <a:pt x="97" y="82"/>
                    </a:lnTo>
                    <a:lnTo>
                      <a:pt x="87" y="85"/>
                    </a:lnTo>
                    <a:lnTo>
                      <a:pt x="76" y="87"/>
                    </a:lnTo>
                    <a:lnTo>
                      <a:pt x="66" y="92"/>
                    </a:lnTo>
                    <a:lnTo>
                      <a:pt x="56" y="100"/>
                    </a:lnTo>
                    <a:lnTo>
                      <a:pt x="45" y="107"/>
                    </a:lnTo>
                    <a:lnTo>
                      <a:pt x="37" y="116"/>
                    </a:lnTo>
                    <a:lnTo>
                      <a:pt x="29" y="126"/>
                    </a:lnTo>
                    <a:lnTo>
                      <a:pt x="23" y="136"/>
                    </a:lnTo>
                    <a:lnTo>
                      <a:pt x="18" y="147"/>
                    </a:lnTo>
                    <a:lnTo>
                      <a:pt x="16" y="159"/>
                    </a:lnTo>
                    <a:lnTo>
                      <a:pt x="15" y="166"/>
                    </a:lnTo>
                    <a:lnTo>
                      <a:pt x="13" y="172"/>
                    </a:lnTo>
                    <a:lnTo>
                      <a:pt x="11" y="179"/>
                    </a:lnTo>
                    <a:lnTo>
                      <a:pt x="6" y="184"/>
                    </a:lnTo>
                    <a:lnTo>
                      <a:pt x="0" y="165"/>
                    </a:lnTo>
                    <a:lnTo>
                      <a:pt x="1" y="146"/>
                    </a:lnTo>
                    <a:lnTo>
                      <a:pt x="5" y="128"/>
                    </a:lnTo>
                    <a:lnTo>
                      <a:pt x="6" y="108"/>
                    </a:lnTo>
                    <a:lnTo>
                      <a:pt x="8" y="101"/>
                    </a:lnTo>
                    <a:lnTo>
                      <a:pt x="12" y="94"/>
                    </a:lnTo>
                    <a:lnTo>
                      <a:pt x="15" y="88"/>
                    </a:lnTo>
                    <a:lnTo>
                      <a:pt x="20" y="82"/>
                    </a:lnTo>
                    <a:lnTo>
                      <a:pt x="26" y="76"/>
                    </a:lnTo>
                    <a:lnTo>
                      <a:pt x="32" y="72"/>
                    </a:lnTo>
                    <a:lnTo>
                      <a:pt x="38" y="67"/>
                    </a:lnTo>
                    <a:lnTo>
                      <a:pt x="44" y="63"/>
                    </a:lnTo>
                    <a:lnTo>
                      <a:pt x="47" y="50"/>
                    </a:lnTo>
                    <a:lnTo>
                      <a:pt x="52" y="38"/>
                    </a:lnTo>
                    <a:lnTo>
                      <a:pt x="58" y="26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68" y="14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1" y="27"/>
                    </a:lnTo>
                    <a:lnTo>
                      <a:pt x="70" y="36"/>
                    </a:lnTo>
                    <a:lnTo>
                      <a:pt x="71" y="46"/>
                    </a:lnTo>
                    <a:lnTo>
                      <a:pt x="76" y="53"/>
                    </a:lnTo>
                    <a:lnTo>
                      <a:pt x="85" y="51"/>
                    </a:lnTo>
                    <a:lnTo>
                      <a:pt x="93" y="49"/>
                    </a:lnTo>
                    <a:lnTo>
                      <a:pt x="102" y="47"/>
                    </a:lnTo>
                    <a:lnTo>
                      <a:pt x="111" y="45"/>
                    </a:lnTo>
                    <a:lnTo>
                      <a:pt x="119" y="44"/>
                    </a:lnTo>
                    <a:lnTo>
                      <a:pt x="128" y="43"/>
                    </a:lnTo>
                    <a:lnTo>
                      <a:pt x="137" y="42"/>
                    </a:lnTo>
                    <a:lnTo>
                      <a:pt x="146" y="43"/>
                    </a:lnTo>
                    <a:lnTo>
                      <a:pt x="157" y="42"/>
                    </a:lnTo>
                    <a:lnTo>
                      <a:pt x="168" y="41"/>
                    </a:lnTo>
                    <a:lnTo>
                      <a:pt x="179" y="39"/>
                    </a:lnTo>
                    <a:lnTo>
                      <a:pt x="189" y="36"/>
                    </a:lnTo>
                    <a:lnTo>
                      <a:pt x="201" y="35"/>
                    </a:lnTo>
                    <a:lnTo>
                      <a:pt x="211" y="33"/>
                    </a:lnTo>
                    <a:lnTo>
                      <a:pt x="223" y="31"/>
                    </a:lnTo>
                    <a:lnTo>
                      <a:pt x="233" y="28"/>
                    </a:lnTo>
                    <a:lnTo>
                      <a:pt x="244" y="26"/>
                    </a:lnTo>
                    <a:lnTo>
                      <a:pt x="255" y="24"/>
                    </a:lnTo>
                    <a:lnTo>
                      <a:pt x="266" y="22"/>
                    </a:lnTo>
                    <a:lnTo>
                      <a:pt x="277" y="19"/>
                    </a:lnTo>
                    <a:lnTo>
                      <a:pt x="288" y="17"/>
                    </a:lnTo>
                    <a:lnTo>
                      <a:pt x="298" y="15"/>
                    </a:lnTo>
                    <a:lnTo>
                      <a:pt x="310" y="13"/>
                    </a:lnTo>
                    <a:lnTo>
                      <a:pt x="320" y="11"/>
                    </a:lnTo>
                    <a:lnTo>
                      <a:pt x="337" y="8"/>
                    </a:lnTo>
                    <a:lnTo>
                      <a:pt x="355" y="5"/>
                    </a:lnTo>
                    <a:lnTo>
                      <a:pt x="374" y="2"/>
                    </a:lnTo>
                    <a:lnTo>
                      <a:pt x="393" y="0"/>
                    </a:lnTo>
                    <a:lnTo>
                      <a:pt x="410" y="0"/>
                    </a:lnTo>
                    <a:lnTo>
                      <a:pt x="426" y="4"/>
                    </a:lnTo>
                    <a:lnTo>
                      <a:pt x="439" y="14"/>
                    </a:lnTo>
                    <a:lnTo>
                      <a:pt x="451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DFDC7F2-A0FA-4FBD-8B3D-A81D8D56A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07230" y="2124000"/>
              <a:ext cx="1423245" cy="2721105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C0830C-2E3C-4AEB-9BA6-B73E1B2F3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13</a:t>
            </a:fld>
            <a:endParaRPr lang="en-US" dirty="0"/>
          </a:p>
        </p:txBody>
      </p:sp>
      <p:sp>
        <p:nvSpPr>
          <p:cNvPr id="48" name="Title 2">
            <a:extLst>
              <a:ext uri="{FF2B5EF4-FFF2-40B4-BE49-F238E27FC236}">
                <a16:creationId xmlns:a16="http://schemas.microsoft.com/office/drawing/2014/main" id="{739B9602-87EC-4855-8149-B8028E80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en-US" dirty="0"/>
              <a:t>Combining Graphic/Text Objects</a:t>
            </a:r>
          </a:p>
        </p:txBody>
      </p:sp>
    </p:spTree>
    <p:extLst>
      <p:ext uri="{BB962C8B-B14F-4D97-AF65-F5344CB8AC3E}">
        <p14:creationId xmlns:p14="http://schemas.microsoft.com/office/powerpoint/2010/main" val="1174660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C42D20-4C3E-4A3B-BD36-8479368B8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Slides Resources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03375-6354-4E64-99A4-7609E90F8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499"/>
            <a:ext cx="10515600" cy="8826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i="1" dirty="0"/>
              <a:t>If you need some quick resources to practice with on next slide, you can copy and past these objects.</a:t>
            </a:r>
          </a:p>
          <a:p>
            <a:pPr marL="0" indent="0">
              <a:buNone/>
            </a:pPr>
            <a:r>
              <a:rPr lang="en-US" sz="2000" i="1" dirty="0"/>
              <a:t>Or create or insert your own objects.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D864BC-3BA1-418C-B7AB-9C50B0208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266">
            <a:extLst>
              <a:ext uri="{FF2B5EF4-FFF2-40B4-BE49-F238E27FC236}">
                <a16:creationId xmlns:a16="http://schemas.microsoft.com/office/drawing/2014/main" id="{A395F433-294F-41CA-B51B-890F984D3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163" y="2680439"/>
            <a:ext cx="1985508" cy="1582651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8DD1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152">
            <a:extLst>
              <a:ext uri="{FF2B5EF4-FFF2-40B4-BE49-F238E27FC236}">
                <a16:creationId xmlns:a16="http://schemas.microsoft.com/office/drawing/2014/main" id="{CFC1C1B1-1AEA-4828-B441-7970677F00C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343400" y="2286004"/>
            <a:ext cx="3276600" cy="300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" name="Group 263">
            <a:extLst>
              <a:ext uri="{FF2B5EF4-FFF2-40B4-BE49-F238E27FC236}">
                <a16:creationId xmlns:a16="http://schemas.microsoft.com/office/drawing/2014/main" id="{AD47C090-2AE9-4D88-AD29-9918F5CFF55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858793" y="4884298"/>
            <a:ext cx="652445" cy="960985"/>
            <a:chOff x="1776" y="2538"/>
            <a:chExt cx="590" cy="788"/>
          </a:xfrm>
        </p:grpSpPr>
        <p:sp>
          <p:nvSpPr>
            <p:cNvPr id="20" name="Freeform 156">
              <a:extLst>
                <a:ext uri="{FF2B5EF4-FFF2-40B4-BE49-F238E27FC236}">
                  <a16:creationId xmlns:a16="http://schemas.microsoft.com/office/drawing/2014/main" id="{C9A6F859-352D-44F7-A049-076AE5F1B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" y="3073"/>
              <a:ext cx="508" cy="253"/>
            </a:xfrm>
            <a:custGeom>
              <a:avLst/>
              <a:gdLst>
                <a:gd name="T0" fmla="*/ 227 w 508"/>
                <a:gd name="T1" fmla="*/ 8 h 253"/>
                <a:gd name="T2" fmla="*/ 254 w 508"/>
                <a:gd name="T3" fmla="*/ 9 h 253"/>
                <a:gd name="T4" fmla="*/ 282 w 508"/>
                <a:gd name="T5" fmla="*/ 10 h 253"/>
                <a:gd name="T6" fmla="*/ 307 w 508"/>
                <a:gd name="T7" fmla="*/ 10 h 253"/>
                <a:gd name="T8" fmla="*/ 329 w 508"/>
                <a:gd name="T9" fmla="*/ 10 h 253"/>
                <a:gd name="T10" fmla="*/ 354 w 508"/>
                <a:gd name="T11" fmla="*/ 12 h 253"/>
                <a:gd name="T12" fmla="*/ 378 w 508"/>
                <a:gd name="T13" fmla="*/ 15 h 253"/>
                <a:gd name="T14" fmla="*/ 399 w 508"/>
                <a:gd name="T15" fmla="*/ 20 h 253"/>
                <a:gd name="T16" fmla="*/ 414 w 508"/>
                <a:gd name="T17" fmla="*/ 24 h 253"/>
                <a:gd name="T18" fmla="*/ 426 w 508"/>
                <a:gd name="T19" fmla="*/ 30 h 253"/>
                <a:gd name="T20" fmla="*/ 436 w 508"/>
                <a:gd name="T21" fmla="*/ 36 h 253"/>
                <a:gd name="T22" fmla="*/ 446 w 508"/>
                <a:gd name="T23" fmla="*/ 44 h 253"/>
                <a:gd name="T24" fmla="*/ 459 w 508"/>
                <a:gd name="T25" fmla="*/ 56 h 253"/>
                <a:gd name="T26" fmla="*/ 475 w 508"/>
                <a:gd name="T27" fmla="*/ 70 h 253"/>
                <a:gd name="T28" fmla="*/ 486 w 508"/>
                <a:gd name="T29" fmla="*/ 96 h 253"/>
                <a:gd name="T30" fmla="*/ 498 w 508"/>
                <a:gd name="T31" fmla="*/ 126 h 253"/>
                <a:gd name="T32" fmla="*/ 500 w 508"/>
                <a:gd name="T33" fmla="*/ 147 h 253"/>
                <a:gd name="T34" fmla="*/ 502 w 508"/>
                <a:gd name="T35" fmla="*/ 170 h 253"/>
                <a:gd name="T36" fmla="*/ 506 w 508"/>
                <a:gd name="T37" fmla="*/ 191 h 253"/>
                <a:gd name="T38" fmla="*/ 508 w 508"/>
                <a:gd name="T39" fmla="*/ 219 h 253"/>
                <a:gd name="T40" fmla="*/ 506 w 508"/>
                <a:gd name="T41" fmla="*/ 234 h 253"/>
                <a:gd name="T42" fmla="*/ 489 w 508"/>
                <a:gd name="T43" fmla="*/ 248 h 253"/>
                <a:gd name="T44" fmla="*/ 469 w 508"/>
                <a:gd name="T45" fmla="*/ 253 h 253"/>
                <a:gd name="T46" fmla="*/ 436 w 508"/>
                <a:gd name="T47" fmla="*/ 251 h 253"/>
                <a:gd name="T48" fmla="*/ 400 w 508"/>
                <a:gd name="T49" fmla="*/ 247 h 253"/>
                <a:gd name="T50" fmla="*/ 373 w 508"/>
                <a:gd name="T51" fmla="*/ 243 h 253"/>
                <a:gd name="T52" fmla="*/ 362 w 508"/>
                <a:gd name="T53" fmla="*/ 243 h 253"/>
                <a:gd name="T54" fmla="*/ 342 w 508"/>
                <a:gd name="T55" fmla="*/ 241 h 253"/>
                <a:gd name="T56" fmla="*/ 316 w 508"/>
                <a:gd name="T57" fmla="*/ 240 h 253"/>
                <a:gd name="T58" fmla="*/ 293 w 508"/>
                <a:gd name="T59" fmla="*/ 239 h 253"/>
                <a:gd name="T60" fmla="*/ 280 w 508"/>
                <a:gd name="T61" fmla="*/ 239 h 253"/>
                <a:gd name="T62" fmla="*/ 262 w 508"/>
                <a:gd name="T63" fmla="*/ 238 h 253"/>
                <a:gd name="T64" fmla="*/ 244 w 508"/>
                <a:gd name="T65" fmla="*/ 236 h 253"/>
                <a:gd name="T66" fmla="*/ 226 w 508"/>
                <a:gd name="T67" fmla="*/ 235 h 253"/>
                <a:gd name="T68" fmla="*/ 214 w 508"/>
                <a:gd name="T69" fmla="*/ 237 h 253"/>
                <a:gd name="T70" fmla="*/ 196 w 508"/>
                <a:gd name="T71" fmla="*/ 237 h 253"/>
                <a:gd name="T72" fmla="*/ 177 w 508"/>
                <a:gd name="T73" fmla="*/ 238 h 253"/>
                <a:gd name="T74" fmla="*/ 162 w 508"/>
                <a:gd name="T75" fmla="*/ 238 h 253"/>
                <a:gd name="T76" fmla="*/ 149 w 508"/>
                <a:gd name="T77" fmla="*/ 240 h 253"/>
                <a:gd name="T78" fmla="*/ 131 w 508"/>
                <a:gd name="T79" fmla="*/ 241 h 253"/>
                <a:gd name="T80" fmla="*/ 110 w 508"/>
                <a:gd name="T81" fmla="*/ 241 h 253"/>
                <a:gd name="T82" fmla="*/ 94 w 508"/>
                <a:gd name="T83" fmla="*/ 241 h 253"/>
                <a:gd name="T84" fmla="*/ 85 w 508"/>
                <a:gd name="T85" fmla="*/ 241 h 253"/>
                <a:gd name="T86" fmla="*/ 70 w 508"/>
                <a:gd name="T87" fmla="*/ 243 h 253"/>
                <a:gd name="T88" fmla="*/ 52 w 508"/>
                <a:gd name="T89" fmla="*/ 245 h 253"/>
                <a:gd name="T90" fmla="*/ 32 w 508"/>
                <a:gd name="T91" fmla="*/ 242 h 253"/>
                <a:gd name="T92" fmla="*/ 11 w 508"/>
                <a:gd name="T93" fmla="*/ 227 h 253"/>
                <a:gd name="T94" fmla="*/ 1 w 508"/>
                <a:gd name="T95" fmla="*/ 204 h 253"/>
                <a:gd name="T96" fmla="*/ 1 w 508"/>
                <a:gd name="T97" fmla="*/ 174 h 253"/>
                <a:gd name="T98" fmla="*/ 6 w 508"/>
                <a:gd name="T99" fmla="*/ 113 h 253"/>
                <a:gd name="T100" fmla="*/ 11 w 508"/>
                <a:gd name="T101" fmla="*/ 63 h 253"/>
                <a:gd name="T102" fmla="*/ 27 w 508"/>
                <a:gd name="T103" fmla="*/ 25 h 253"/>
                <a:gd name="T104" fmla="*/ 40 w 508"/>
                <a:gd name="T105" fmla="*/ 12 h 253"/>
                <a:gd name="T106" fmla="*/ 54 w 508"/>
                <a:gd name="T107" fmla="*/ 7 h 253"/>
                <a:gd name="T108" fmla="*/ 72 w 508"/>
                <a:gd name="T109" fmla="*/ 3 h 253"/>
                <a:gd name="T110" fmla="*/ 90 w 508"/>
                <a:gd name="T111" fmla="*/ 0 h 253"/>
                <a:gd name="T112" fmla="*/ 110 w 508"/>
                <a:gd name="T113" fmla="*/ 0 h 253"/>
                <a:gd name="T114" fmla="*/ 141 w 508"/>
                <a:gd name="T115" fmla="*/ 2 h 253"/>
                <a:gd name="T116" fmla="*/ 176 w 508"/>
                <a:gd name="T117" fmla="*/ 4 h 253"/>
                <a:gd name="T118" fmla="*/ 205 w 508"/>
                <a:gd name="T119" fmla="*/ 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53">
                  <a:moveTo>
                    <a:pt x="215" y="7"/>
                  </a:moveTo>
                  <a:lnTo>
                    <a:pt x="227" y="8"/>
                  </a:lnTo>
                  <a:lnTo>
                    <a:pt x="239" y="8"/>
                  </a:lnTo>
                  <a:lnTo>
                    <a:pt x="254" y="9"/>
                  </a:lnTo>
                  <a:lnTo>
                    <a:pt x="267" y="9"/>
                  </a:lnTo>
                  <a:lnTo>
                    <a:pt x="282" y="10"/>
                  </a:lnTo>
                  <a:lnTo>
                    <a:pt x="294" y="10"/>
                  </a:lnTo>
                  <a:lnTo>
                    <a:pt x="307" y="10"/>
                  </a:lnTo>
                  <a:lnTo>
                    <a:pt x="318" y="10"/>
                  </a:lnTo>
                  <a:lnTo>
                    <a:pt x="329" y="10"/>
                  </a:lnTo>
                  <a:lnTo>
                    <a:pt x="341" y="11"/>
                  </a:lnTo>
                  <a:lnTo>
                    <a:pt x="354" y="12"/>
                  </a:lnTo>
                  <a:lnTo>
                    <a:pt x="366" y="14"/>
                  </a:lnTo>
                  <a:lnTo>
                    <a:pt x="378" y="15"/>
                  </a:lnTo>
                  <a:lnTo>
                    <a:pt x="390" y="18"/>
                  </a:lnTo>
                  <a:lnTo>
                    <a:pt x="399" y="20"/>
                  </a:lnTo>
                  <a:lnTo>
                    <a:pt x="407" y="22"/>
                  </a:lnTo>
                  <a:lnTo>
                    <a:pt x="414" y="24"/>
                  </a:lnTo>
                  <a:lnTo>
                    <a:pt x="420" y="27"/>
                  </a:lnTo>
                  <a:lnTo>
                    <a:pt x="426" y="30"/>
                  </a:lnTo>
                  <a:lnTo>
                    <a:pt x="431" y="33"/>
                  </a:lnTo>
                  <a:lnTo>
                    <a:pt x="436" y="36"/>
                  </a:lnTo>
                  <a:lnTo>
                    <a:pt x="442" y="40"/>
                  </a:lnTo>
                  <a:lnTo>
                    <a:pt x="446" y="44"/>
                  </a:lnTo>
                  <a:lnTo>
                    <a:pt x="451" y="49"/>
                  </a:lnTo>
                  <a:lnTo>
                    <a:pt x="459" y="56"/>
                  </a:lnTo>
                  <a:lnTo>
                    <a:pt x="468" y="63"/>
                  </a:lnTo>
                  <a:lnTo>
                    <a:pt x="475" y="70"/>
                  </a:lnTo>
                  <a:lnTo>
                    <a:pt x="481" y="82"/>
                  </a:lnTo>
                  <a:lnTo>
                    <a:pt x="486" y="96"/>
                  </a:lnTo>
                  <a:lnTo>
                    <a:pt x="492" y="112"/>
                  </a:lnTo>
                  <a:lnTo>
                    <a:pt x="498" y="126"/>
                  </a:lnTo>
                  <a:lnTo>
                    <a:pt x="500" y="138"/>
                  </a:lnTo>
                  <a:lnTo>
                    <a:pt x="500" y="147"/>
                  </a:lnTo>
                  <a:lnTo>
                    <a:pt x="501" y="158"/>
                  </a:lnTo>
                  <a:lnTo>
                    <a:pt x="502" y="170"/>
                  </a:lnTo>
                  <a:lnTo>
                    <a:pt x="504" y="179"/>
                  </a:lnTo>
                  <a:lnTo>
                    <a:pt x="506" y="191"/>
                  </a:lnTo>
                  <a:lnTo>
                    <a:pt x="508" y="205"/>
                  </a:lnTo>
                  <a:lnTo>
                    <a:pt x="508" y="219"/>
                  </a:lnTo>
                  <a:lnTo>
                    <a:pt x="508" y="228"/>
                  </a:lnTo>
                  <a:lnTo>
                    <a:pt x="506" y="234"/>
                  </a:lnTo>
                  <a:lnTo>
                    <a:pt x="500" y="241"/>
                  </a:lnTo>
                  <a:lnTo>
                    <a:pt x="489" y="248"/>
                  </a:lnTo>
                  <a:lnTo>
                    <a:pt x="478" y="252"/>
                  </a:lnTo>
                  <a:lnTo>
                    <a:pt x="469" y="253"/>
                  </a:lnTo>
                  <a:lnTo>
                    <a:pt x="454" y="252"/>
                  </a:lnTo>
                  <a:lnTo>
                    <a:pt x="436" y="251"/>
                  </a:lnTo>
                  <a:lnTo>
                    <a:pt x="418" y="249"/>
                  </a:lnTo>
                  <a:lnTo>
                    <a:pt x="400" y="247"/>
                  </a:lnTo>
                  <a:lnTo>
                    <a:pt x="385" y="245"/>
                  </a:lnTo>
                  <a:lnTo>
                    <a:pt x="373" y="243"/>
                  </a:lnTo>
                  <a:lnTo>
                    <a:pt x="367" y="243"/>
                  </a:lnTo>
                  <a:lnTo>
                    <a:pt x="362" y="243"/>
                  </a:lnTo>
                  <a:lnTo>
                    <a:pt x="354" y="242"/>
                  </a:lnTo>
                  <a:lnTo>
                    <a:pt x="342" y="241"/>
                  </a:lnTo>
                  <a:lnTo>
                    <a:pt x="330" y="241"/>
                  </a:lnTo>
                  <a:lnTo>
                    <a:pt x="316" y="240"/>
                  </a:lnTo>
                  <a:lnTo>
                    <a:pt x="305" y="239"/>
                  </a:lnTo>
                  <a:lnTo>
                    <a:pt x="293" y="239"/>
                  </a:lnTo>
                  <a:lnTo>
                    <a:pt x="286" y="239"/>
                  </a:lnTo>
                  <a:lnTo>
                    <a:pt x="280" y="239"/>
                  </a:lnTo>
                  <a:lnTo>
                    <a:pt x="272" y="239"/>
                  </a:lnTo>
                  <a:lnTo>
                    <a:pt x="262" y="238"/>
                  </a:lnTo>
                  <a:lnTo>
                    <a:pt x="253" y="237"/>
                  </a:lnTo>
                  <a:lnTo>
                    <a:pt x="244" y="236"/>
                  </a:lnTo>
                  <a:lnTo>
                    <a:pt x="234" y="235"/>
                  </a:lnTo>
                  <a:lnTo>
                    <a:pt x="226" y="235"/>
                  </a:lnTo>
                  <a:lnTo>
                    <a:pt x="220" y="236"/>
                  </a:lnTo>
                  <a:lnTo>
                    <a:pt x="214" y="237"/>
                  </a:lnTo>
                  <a:lnTo>
                    <a:pt x="205" y="237"/>
                  </a:lnTo>
                  <a:lnTo>
                    <a:pt x="196" y="237"/>
                  </a:lnTo>
                  <a:lnTo>
                    <a:pt x="187" y="237"/>
                  </a:lnTo>
                  <a:lnTo>
                    <a:pt x="177" y="238"/>
                  </a:lnTo>
                  <a:lnTo>
                    <a:pt x="169" y="238"/>
                  </a:lnTo>
                  <a:lnTo>
                    <a:pt x="162" y="238"/>
                  </a:lnTo>
                  <a:lnTo>
                    <a:pt x="155" y="239"/>
                  </a:lnTo>
                  <a:lnTo>
                    <a:pt x="149" y="240"/>
                  </a:lnTo>
                  <a:lnTo>
                    <a:pt x="141" y="241"/>
                  </a:lnTo>
                  <a:lnTo>
                    <a:pt x="131" y="241"/>
                  </a:lnTo>
                  <a:lnTo>
                    <a:pt x="120" y="241"/>
                  </a:lnTo>
                  <a:lnTo>
                    <a:pt x="110" y="241"/>
                  </a:lnTo>
                  <a:lnTo>
                    <a:pt x="102" y="241"/>
                  </a:lnTo>
                  <a:lnTo>
                    <a:pt x="94" y="241"/>
                  </a:lnTo>
                  <a:lnTo>
                    <a:pt x="89" y="241"/>
                  </a:lnTo>
                  <a:lnTo>
                    <a:pt x="85" y="241"/>
                  </a:lnTo>
                  <a:lnTo>
                    <a:pt x="79" y="242"/>
                  </a:lnTo>
                  <a:lnTo>
                    <a:pt x="70" y="243"/>
                  </a:lnTo>
                  <a:lnTo>
                    <a:pt x="61" y="244"/>
                  </a:lnTo>
                  <a:lnTo>
                    <a:pt x="52" y="245"/>
                  </a:lnTo>
                  <a:lnTo>
                    <a:pt x="43" y="244"/>
                  </a:lnTo>
                  <a:lnTo>
                    <a:pt x="32" y="242"/>
                  </a:lnTo>
                  <a:lnTo>
                    <a:pt x="24" y="238"/>
                  </a:lnTo>
                  <a:lnTo>
                    <a:pt x="11" y="227"/>
                  </a:lnTo>
                  <a:lnTo>
                    <a:pt x="4" y="215"/>
                  </a:lnTo>
                  <a:lnTo>
                    <a:pt x="1" y="204"/>
                  </a:lnTo>
                  <a:lnTo>
                    <a:pt x="0" y="193"/>
                  </a:lnTo>
                  <a:lnTo>
                    <a:pt x="1" y="174"/>
                  </a:lnTo>
                  <a:lnTo>
                    <a:pt x="3" y="145"/>
                  </a:lnTo>
                  <a:lnTo>
                    <a:pt x="6" y="113"/>
                  </a:lnTo>
                  <a:lnTo>
                    <a:pt x="8" y="86"/>
                  </a:lnTo>
                  <a:lnTo>
                    <a:pt x="11" y="63"/>
                  </a:lnTo>
                  <a:lnTo>
                    <a:pt x="19" y="41"/>
                  </a:lnTo>
                  <a:lnTo>
                    <a:pt x="27" y="25"/>
                  </a:lnTo>
                  <a:lnTo>
                    <a:pt x="35" y="15"/>
                  </a:lnTo>
                  <a:lnTo>
                    <a:pt x="40" y="12"/>
                  </a:lnTo>
                  <a:lnTo>
                    <a:pt x="47" y="10"/>
                  </a:lnTo>
                  <a:lnTo>
                    <a:pt x="54" y="7"/>
                  </a:lnTo>
                  <a:lnTo>
                    <a:pt x="62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lnTo>
                    <a:pt x="98" y="0"/>
                  </a:lnTo>
                  <a:lnTo>
                    <a:pt x="110" y="0"/>
                  </a:lnTo>
                  <a:lnTo>
                    <a:pt x="124" y="1"/>
                  </a:lnTo>
                  <a:lnTo>
                    <a:pt x="141" y="2"/>
                  </a:lnTo>
                  <a:lnTo>
                    <a:pt x="159" y="3"/>
                  </a:lnTo>
                  <a:lnTo>
                    <a:pt x="176" y="4"/>
                  </a:lnTo>
                  <a:lnTo>
                    <a:pt x="192" y="5"/>
                  </a:lnTo>
                  <a:lnTo>
                    <a:pt x="205" y="6"/>
                  </a:lnTo>
                  <a:lnTo>
                    <a:pt x="215" y="7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60">
              <a:extLst>
                <a:ext uri="{FF2B5EF4-FFF2-40B4-BE49-F238E27FC236}">
                  <a16:creationId xmlns:a16="http://schemas.microsoft.com/office/drawing/2014/main" id="{D9E20B33-04C2-4D3B-97A4-919AFBAF1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" y="2907"/>
              <a:ext cx="468" cy="356"/>
            </a:xfrm>
            <a:custGeom>
              <a:avLst/>
              <a:gdLst>
                <a:gd name="T0" fmla="*/ 10 w 468"/>
                <a:gd name="T1" fmla="*/ 135 h 356"/>
                <a:gd name="T2" fmla="*/ 32 w 468"/>
                <a:gd name="T3" fmla="*/ 107 h 356"/>
                <a:gd name="T4" fmla="*/ 66 w 468"/>
                <a:gd name="T5" fmla="*/ 72 h 356"/>
                <a:gd name="T6" fmla="*/ 94 w 468"/>
                <a:gd name="T7" fmla="*/ 43 h 356"/>
                <a:gd name="T8" fmla="*/ 114 w 468"/>
                <a:gd name="T9" fmla="*/ 31 h 356"/>
                <a:gd name="T10" fmla="*/ 156 w 468"/>
                <a:gd name="T11" fmla="*/ 14 h 356"/>
                <a:gd name="T12" fmla="*/ 185 w 468"/>
                <a:gd name="T13" fmla="*/ 0 h 356"/>
                <a:gd name="T14" fmla="*/ 210 w 468"/>
                <a:gd name="T15" fmla="*/ 0 h 356"/>
                <a:gd name="T16" fmla="*/ 243 w 468"/>
                <a:gd name="T17" fmla="*/ 3 h 356"/>
                <a:gd name="T18" fmla="*/ 267 w 468"/>
                <a:gd name="T19" fmla="*/ 11 h 356"/>
                <a:gd name="T20" fmla="*/ 293 w 468"/>
                <a:gd name="T21" fmla="*/ 24 h 356"/>
                <a:gd name="T22" fmla="*/ 321 w 468"/>
                <a:gd name="T23" fmla="*/ 40 h 356"/>
                <a:gd name="T24" fmla="*/ 344 w 468"/>
                <a:gd name="T25" fmla="*/ 52 h 356"/>
                <a:gd name="T26" fmla="*/ 367 w 468"/>
                <a:gd name="T27" fmla="*/ 63 h 356"/>
                <a:gd name="T28" fmla="*/ 386 w 468"/>
                <a:gd name="T29" fmla="*/ 74 h 356"/>
                <a:gd name="T30" fmla="*/ 404 w 468"/>
                <a:gd name="T31" fmla="*/ 86 h 356"/>
                <a:gd name="T32" fmla="*/ 422 w 468"/>
                <a:gd name="T33" fmla="*/ 102 h 356"/>
                <a:gd name="T34" fmla="*/ 437 w 468"/>
                <a:gd name="T35" fmla="*/ 121 h 356"/>
                <a:gd name="T36" fmla="*/ 452 w 468"/>
                <a:gd name="T37" fmla="*/ 158 h 356"/>
                <a:gd name="T38" fmla="*/ 460 w 468"/>
                <a:gd name="T39" fmla="*/ 210 h 356"/>
                <a:gd name="T40" fmla="*/ 464 w 468"/>
                <a:gd name="T41" fmla="*/ 283 h 356"/>
                <a:gd name="T42" fmla="*/ 467 w 468"/>
                <a:gd name="T43" fmla="*/ 338 h 356"/>
                <a:gd name="T44" fmla="*/ 461 w 468"/>
                <a:gd name="T45" fmla="*/ 350 h 356"/>
                <a:gd name="T46" fmla="*/ 444 w 468"/>
                <a:gd name="T47" fmla="*/ 355 h 356"/>
                <a:gd name="T48" fmla="*/ 426 w 468"/>
                <a:gd name="T49" fmla="*/ 356 h 356"/>
                <a:gd name="T50" fmla="*/ 412 w 468"/>
                <a:gd name="T51" fmla="*/ 356 h 356"/>
                <a:gd name="T52" fmla="*/ 395 w 468"/>
                <a:gd name="T53" fmla="*/ 355 h 356"/>
                <a:gd name="T54" fmla="*/ 384 w 468"/>
                <a:gd name="T55" fmla="*/ 352 h 356"/>
                <a:gd name="T56" fmla="*/ 381 w 468"/>
                <a:gd name="T57" fmla="*/ 336 h 356"/>
                <a:gd name="T58" fmla="*/ 376 w 468"/>
                <a:gd name="T59" fmla="*/ 304 h 356"/>
                <a:gd name="T60" fmla="*/ 365 w 468"/>
                <a:gd name="T61" fmla="*/ 266 h 356"/>
                <a:gd name="T62" fmla="*/ 360 w 468"/>
                <a:gd name="T63" fmla="*/ 245 h 356"/>
                <a:gd name="T64" fmla="*/ 332 w 468"/>
                <a:gd name="T65" fmla="*/ 223 h 356"/>
                <a:gd name="T66" fmla="*/ 309 w 468"/>
                <a:gd name="T67" fmla="*/ 204 h 356"/>
                <a:gd name="T68" fmla="*/ 289 w 468"/>
                <a:gd name="T69" fmla="*/ 193 h 356"/>
                <a:gd name="T70" fmla="*/ 264 w 468"/>
                <a:gd name="T71" fmla="*/ 189 h 356"/>
                <a:gd name="T72" fmla="*/ 236 w 468"/>
                <a:gd name="T73" fmla="*/ 187 h 356"/>
                <a:gd name="T74" fmla="*/ 216 w 468"/>
                <a:gd name="T75" fmla="*/ 187 h 356"/>
                <a:gd name="T76" fmla="*/ 169 w 468"/>
                <a:gd name="T77" fmla="*/ 183 h 356"/>
                <a:gd name="T78" fmla="*/ 117 w 468"/>
                <a:gd name="T79" fmla="*/ 179 h 356"/>
                <a:gd name="T80" fmla="*/ 89 w 468"/>
                <a:gd name="T81" fmla="*/ 178 h 356"/>
                <a:gd name="T82" fmla="*/ 61 w 468"/>
                <a:gd name="T83" fmla="*/ 176 h 356"/>
                <a:gd name="T84" fmla="*/ 38 w 468"/>
                <a:gd name="T85" fmla="*/ 174 h 356"/>
                <a:gd name="T86" fmla="*/ 18 w 468"/>
                <a:gd name="T87" fmla="*/ 171 h 356"/>
                <a:gd name="T88" fmla="*/ 3 w 468"/>
                <a:gd name="T89" fmla="*/ 16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8" h="356">
                  <a:moveTo>
                    <a:pt x="0" y="166"/>
                  </a:moveTo>
                  <a:lnTo>
                    <a:pt x="6" y="145"/>
                  </a:lnTo>
                  <a:lnTo>
                    <a:pt x="10" y="135"/>
                  </a:lnTo>
                  <a:lnTo>
                    <a:pt x="16" y="128"/>
                  </a:lnTo>
                  <a:lnTo>
                    <a:pt x="25" y="116"/>
                  </a:lnTo>
                  <a:lnTo>
                    <a:pt x="32" y="107"/>
                  </a:lnTo>
                  <a:lnTo>
                    <a:pt x="43" y="97"/>
                  </a:lnTo>
                  <a:lnTo>
                    <a:pt x="53" y="84"/>
                  </a:lnTo>
                  <a:lnTo>
                    <a:pt x="66" y="72"/>
                  </a:lnTo>
                  <a:lnTo>
                    <a:pt x="76" y="60"/>
                  </a:lnTo>
                  <a:lnTo>
                    <a:pt x="86" y="50"/>
                  </a:lnTo>
                  <a:lnTo>
                    <a:pt x="94" y="43"/>
                  </a:lnTo>
                  <a:lnTo>
                    <a:pt x="99" y="38"/>
                  </a:lnTo>
                  <a:lnTo>
                    <a:pt x="105" y="35"/>
                  </a:lnTo>
                  <a:lnTo>
                    <a:pt x="114" y="31"/>
                  </a:lnTo>
                  <a:lnTo>
                    <a:pt x="128" y="26"/>
                  </a:lnTo>
                  <a:lnTo>
                    <a:pt x="142" y="20"/>
                  </a:lnTo>
                  <a:lnTo>
                    <a:pt x="156" y="14"/>
                  </a:lnTo>
                  <a:lnTo>
                    <a:pt x="169" y="7"/>
                  </a:lnTo>
                  <a:lnTo>
                    <a:pt x="179" y="3"/>
                  </a:lnTo>
                  <a:lnTo>
                    <a:pt x="185" y="0"/>
                  </a:lnTo>
                  <a:lnTo>
                    <a:pt x="191" y="0"/>
                  </a:lnTo>
                  <a:lnTo>
                    <a:pt x="199" y="0"/>
                  </a:lnTo>
                  <a:lnTo>
                    <a:pt x="210" y="0"/>
                  </a:lnTo>
                  <a:lnTo>
                    <a:pt x="221" y="1"/>
                  </a:lnTo>
                  <a:lnTo>
                    <a:pt x="233" y="2"/>
                  </a:lnTo>
                  <a:lnTo>
                    <a:pt x="243" y="3"/>
                  </a:lnTo>
                  <a:lnTo>
                    <a:pt x="252" y="5"/>
                  </a:lnTo>
                  <a:lnTo>
                    <a:pt x="259" y="7"/>
                  </a:lnTo>
                  <a:lnTo>
                    <a:pt x="267" y="11"/>
                  </a:lnTo>
                  <a:lnTo>
                    <a:pt x="275" y="15"/>
                  </a:lnTo>
                  <a:lnTo>
                    <a:pt x="283" y="19"/>
                  </a:lnTo>
                  <a:lnTo>
                    <a:pt x="293" y="24"/>
                  </a:lnTo>
                  <a:lnTo>
                    <a:pt x="302" y="30"/>
                  </a:lnTo>
                  <a:lnTo>
                    <a:pt x="311" y="35"/>
                  </a:lnTo>
                  <a:lnTo>
                    <a:pt x="321" y="40"/>
                  </a:lnTo>
                  <a:lnTo>
                    <a:pt x="329" y="44"/>
                  </a:lnTo>
                  <a:lnTo>
                    <a:pt x="336" y="48"/>
                  </a:lnTo>
                  <a:lnTo>
                    <a:pt x="344" y="52"/>
                  </a:lnTo>
                  <a:lnTo>
                    <a:pt x="352" y="55"/>
                  </a:lnTo>
                  <a:lnTo>
                    <a:pt x="360" y="59"/>
                  </a:lnTo>
                  <a:lnTo>
                    <a:pt x="367" y="63"/>
                  </a:lnTo>
                  <a:lnTo>
                    <a:pt x="375" y="66"/>
                  </a:lnTo>
                  <a:lnTo>
                    <a:pt x="381" y="71"/>
                  </a:lnTo>
                  <a:lnTo>
                    <a:pt x="386" y="74"/>
                  </a:lnTo>
                  <a:lnTo>
                    <a:pt x="391" y="77"/>
                  </a:lnTo>
                  <a:lnTo>
                    <a:pt x="397" y="81"/>
                  </a:lnTo>
                  <a:lnTo>
                    <a:pt x="404" y="86"/>
                  </a:lnTo>
                  <a:lnTo>
                    <a:pt x="410" y="91"/>
                  </a:lnTo>
                  <a:lnTo>
                    <a:pt x="416" y="97"/>
                  </a:lnTo>
                  <a:lnTo>
                    <a:pt x="422" y="102"/>
                  </a:lnTo>
                  <a:lnTo>
                    <a:pt x="426" y="107"/>
                  </a:lnTo>
                  <a:lnTo>
                    <a:pt x="431" y="111"/>
                  </a:lnTo>
                  <a:lnTo>
                    <a:pt x="437" y="121"/>
                  </a:lnTo>
                  <a:lnTo>
                    <a:pt x="443" y="134"/>
                  </a:lnTo>
                  <a:lnTo>
                    <a:pt x="449" y="147"/>
                  </a:lnTo>
                  <a:lnTo>
                    <a:pt x="452" y="158"/>
                  </a:lnTo>
                  <a:lnTo>
                    <a:pt x="455" y="170"/>
                  </a:lnTo>
                  <a:lnTo>
                    <a:pt x="459" y="189"/>
                  </a:lnTo>
                  <a:lnTo>
                    <a:pt x="460" y="210"/>
                  </a:lnTo>
                  <a:lnTo>
                    <a:pt x="461" y="233"/>
                  </a:lnTo>
                  <a:lnTo>
                    <a:pt x="462" y="257"/>
                  </a:lnTo>
                  <a:lnTo>
                    <a:pt x="464" y="283"/>
                  </a:lnTo>
                  <a:lnTo>
                    <a:pt x="465" y="308"/>
                  </a:lnTo>
                  <a:lnTo>
                    <a:pt x="466" y="327"/>
                  </a:lnTo>
                  <a:lnTo>
                    <a:pt x="467" y="338"/>
                  </a:lnTo>
                  <a:lnTo>
                    <a:pt x="468" y="344"/>
                  </a:lnTo>
                  <a:lnTo>
                    <a:pt x="467" y="347"/>
                  </a:lnTo>
                  <a:lnTo>
                    <a:pt x="461" y="350"/>
                  </a:lnTo>
                  <a:lnTo>
                    <a:pt x="455" y="352"/>
                  </a:lnTo>
                  <a:lnTo>
                    <a:pt x="450" y="353"/>
                  </a:lnTo>
                  <a:lnTo>
                    <a:pt x="444" y="355"/>
                  </a:lnTo>
                  <a:lnTo>
                    <a:pt x="439" y="356"/>
                  </a:lnTo>
                  <a:lnTo>
                    <a:pt x="433" y="356"/>
                  </a:lnTo>
                  <a:lnTo>
                    <a:pt x="426" y="356"/>
                  </a:lnTo>
                  <a:lnTo>
                    <a:pt x="421" y="356"/>
                  </a:lnTo>
                  <a:lnTo>
                    <a:pt x="416" y="356"/>
                  </a:lnTo>
                  <a:lnTo>
                    <a:pt x="412" y="356"/>
                  </a:lnTo>
                  <a:lnTo>
                    <a:pt x="406" y="356"/>
                  </a:lnTo>
                  <a:lnTo>
                    <a:pt x="400" y="356"/>
                  </a:lnTo>
                  <a:lnTo>
                    <a:pt x="395" y="355"/>
                  </a:lnTo>
                  <a:lnTo>
                    <a:pt x="390" y="355"/>
                  </a:lnTo>
                  <a:lnTo>
                    <a:pt x="386" y="353"/>
                  </a:lnTo>
                  <a:lnTo>
                    <a:pt x="384" y="352"/>
                  </a:lnTo>
                  <a:lnTo>
                    <a:pt x="382" y="350"/>
                  </a:lnTo>
                  <a:lnTo>
                    <a:pt x="381" y="344"/>
                  </a:lnTo>
                  <a:lnTo>
                    <a:pt x="381" y="336"/>
                  </a:lnTo>
                  <a:lnTo>
                    <a:pt x="380" y="325"/>
                  </a:lnTo>
                  <a:lnTo>
                    <a:pt x="378" y="315"/>
                  </a:lnTo>
                  <a:lnTo>
                    <a:pt x="376" y="304"/>
                  </a:lnTo>
                  <a:lnTo>
                    <a:pt x="374" y="290"/>
                  </a:lnTo>
                  <a:lnTo>
                    <a:pt x="370" y="277"/>
                  </a:lnTo>
                  <a:lnTo>
                    <a:pt x="365" y="266"/>
                  </a:lnTo>
                  <a:lnTo>
                    <a:pt x="363" y="261"/>
                  </a:lnTo>
                  <a:lnTo>
                    <a:pt x="363" y="254"/>
                  </a:lnTo>
                  <a:lnTo>
                    <a:pt x="360" y="245"/>
                  </a:lnTo>
                  <a:lnTo>
                    <a:pt x="349" y="234"/>
                  </a:lnTo>
                  <a:lnTo>
                    <a:pt x="340" y="228"/>
                  </a:lnTo>
                  <a:lnTo>
                    <a:pt x="332" y="223"/>
                  </a:lnTo>
                  <a:lnTo>
                    <a:pt x="325" y="217"/>
                  </a:lnTo>
                  <a:lnTo>
                    <a:pt x="317" y="210"/>
                  </a:lnTo>
                  <a:lnTo>
                    <a:pt x="309" y="204"/>
                  </a:lnTo>
                  <a:lnTo>
                    <a:pt x="302" y="199"/>
                  </a:lnTo>
                  <a:lnTo>
                    <a:pt x="295" y="196"/>
                  </a:lnTo>
                  <a:lnTo>
                    <a:pt x="289" y="193"/>
                  </a:lnTo>
                  <a:lnTo>
                    <a:pt x="281" y="191"/>
                  </a:lnTo>
                  <a:lnTo>
                    <a:pt x="273" y="190"/>
                  </a:lnTo>
                  <a:lnTo>
                    <a:pt x="264" y="189"/>
                  </a:lnTo>
                  <a:lnTo>
                    <a:pt x="254" y="188"/>
                  </a:lnTo>
                  <a:lnTo>
                    <a:pt x="245" y="188"/>
                  </a:lnTo>
                  <a:lnTo>
                    <a:pt x="236" y="187"/>
                  </a:lnTo>
                  <a:lnTo>
                    <a:pt x="228" y="187"/>
                  </a:lnTo>
                  <a:lnTo>
                    <a:pt x="223" y="187"/>
                  </a:lnTo>
                  <a:lnTo>
                    <a:pt x="216" y="187"/>
                  </a:lnTo>
                  <a:lnTo>
                    <a:pt x="204" y="186"/>
                  </a:lnTo>
                  <a:lnTo>
                    <a:pt x="187" y="185"/>
                  </a:lnTo>
                  <a:lnTo>
                    <a:pt x="169" y="183"/>
                  </a:lnTo>
                  <a:lnTo>
                    <a:pt x="151" y="181"/>
                  </a:lnTo>
                  <a:lnTo>
                    <a:pt x="133" y="180"/>
                  </a:lnTo>
                  <a:lnTo>
                    <a:pt x="117" y="179"/>
                  </a:lnTo>
                  <a:lnTo>
                    <a:pt x="107" y="179"/>
                  </a:lnTo>
                  <a:lnTo>
                    <a:pt x="99" y="179"/>
                  </a:lnTo>
                  <a:lnTo>
                    <a:pt x="89" y="178"/>
                  </a:lnTo>
                  <a:lnTo>
                    <a:pt x="80" y="177"/>
                  </a:lnTo>
                  <a:lnTo>
                    <a:pt x="71" y="176"/>
                  </a:lnTo>
                  <a:lnTo>
                    <a:pt x="61" y="176"/>
                  </a:lnTo>
                  <a:lnTo>
                    <a:pt x="52" y="175"/>
                  </a:lnTo>
                  <a:lnTo>
                    <a:pt x="45" y="174"/>
                  </a:lnTo>
                  <a:lnTo>
                    <a:pt x="38" y="174"/>
                  </a:lnTo>
                  <a:lnTo>
                    <a:pt x="31" y="174"/>
                  </a:lnTo>
                  <a:lnTo>
                    <a:pt x="24" y="173"/>
                  </a:lnTo>
                  <a:lnTo>
                    <a:pt x="18" y="171"/>
                  </a:lnTo>
                  <a:lnTo>
                    <a:pt x="13" y="170"/>
                  </a:lnTo>
                  <a:lnTo>
                    <a:pt x="8" y="169"/>
                  </a:lnTo>
                  <a:lnTo>
                    <a:pt x="3" y="167"/>
                  </a:lnTo>
                  <a:lnTo>
                    <a:pt x="1" y="166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D8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62">
              <a:extLst>
                <a:ext uri="{FF2B5EF4-FFF2-40B4-BE49-F238E27FC236}">
                  <a16:creationId xmlns:a16="http://schemas.microsoft.com/office/drawing/2014/main" id="{90F59DBD-FE27-42D2-B209-4C1EB878C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1" y="2639"/>
              <a:ext cx="233" cy="289"/>
            </a:xfrm>
            <a:custGeom>
              <a:avLst/>
              <a:gdLst>
                <a:gd name="T0" fmla="*/ 5 w 233"/>
                <a:gd name="T1" fmla="*/ 267 h 289"/>
                <a:gd name="T2" fmla="*/ 15 w 233"/>
                <a:gd name="T3" fmla="*/ 241 h 289"/>
                <a:gd name="T4" fmla="*/ 17 w 233"/>
                <a:gd name="T5" fmla="*/ 220 h 289"/>
                <a:gd name="T6" fmla="*/ 7 w 233"/>
                <a:gd name="T7" fmla="*/ 200 h 289"/>
                <a:gd name="T8" fmla="*/ 11 w 233"/>
                <a:gd name="T9" fmla="*/ 188 h 289"/>
                <a:gd name="T10" fmla="*/ 40 w 233"/>
                <a:gd name="T11" fmla="*/ 180 h 289"/>
                <a:gd name="T12" fmla="*/ 70 w 233"/>
                <a:gd name="T13" fmla="*/ 175 h 289"/>
                <a:gd name="T14" fmla="*/ 99 w 233"/>
                <a:gd name="T15" fmla="*/ 174 h 289"/>
                <a:gd name="T16" fmla="*/ 109 w 233"/>
                <a:gd name="T17" fmla="*/ 168 h 289"/>
                <a:gd name="T18" fmla="*/ 98 w 233"/>
                <a:gd name="T19" fmla="*/ 136 h 289"/>
                <a:gd name="T20" fmla="*/ 86 w 233"/>
                <a:gd name="T21" fmla="*/ 96 h 289"/>
                <a:gd name="T22" fmla="*/ 78 w 233"/>
                <a:gd name="T23" fmla="*/ 64 h 289"/>
                <a:gd name="T24" fmla="*/ 79 w 233"/>
                <a:gd name="T25" fmla="*/ 43 h 289"/>
                <a:gd name="T26" fmla="*/ 84 w 233"/>
                <a:gd name="T27" fmla="*/ 13 h 289"/>
                <a:gd name="T28" fmla="*/ 93 w 233"/>
                <a:gd name="T29" fmla="*/ 3 h 289"/>
                <a:gd name="T30" fmla="*/ 112 w 233"/>
                <a:gd name="T31" fmla="*/ 1 h 289"/>
                <a:gd name="T32" fmla="*/ 134 w 233"/>
                <a:gd name="T33" fmla="*/ 0 h 289"/>
                <a:gd name="T34" fmla="*/ 150 w 233"/>
                <a:gd name="T35" fmla="*/ 0 h 289"/>
                <a:gd name="T36" fmla="*/ 161 w 233"/>
                <a:gd name="T37" fmla="*/ 2 h 289"/>
                <a:gd name="T38" fmla="*/ 170 w 233"/>
                <a:gd name="T39" fmla="*/ 5 h 289"/>
                <a:gd name="T40" fmla="*/ 184 w 233"/>
                <a:gd name="T41" fmla="*/ 14 h 289"/>
                <a:gd name="T42" fmla="*/ 192 w 233"/>
                <a:gd name="T43" fmla="*/ 22 h 289"/>
                <a:gd name="T44" fmla="*/ 194 w 233"/>
                <a:gd name="T45" fmla="*/ 36 h 289"/>
                <a:gd name="T46" fmla="*/ 198 w 233"/>
                <a:gd name="T47" fmla="*/ 59 h 289"/>
                <a:gd name="T48" fmla="*/ 205 w 233"/>
                <a:gd name="T49" fmla="*/ 78 h 289"/>
                <a:gd name="T50" fmla="*/ 220 w 233"/>
                <a:gd name="T51" fmla="*/ 93 h 289"/>
                <a:gd name="T52" fmla="*/ 230 w 233"/>
                <a:gd name="T53" fmla="*/ 103 h 289"/>
                <a:gd name="T54" fmla="*/ 233 w 233"/>
                <a:gd name="T55" fmla="*/ 113 h 289"/>
                <a:gd name="T56" fmla="*/ 225 w 233"/>
                <a:gd name="T57" fmla="*/ 123 h 289"/>
                <a:gd name="T58" fmla="*/ 217 w 233"/>
                <a:gd name="T59" fmla="*/ 130 h 289"/>
                <a:gd name="T60" fmla="*/ 217 w 233"/>
                <a:gd name="T61" fmla="*/ 134 h 289"/>
                <a:gd name="T62" fmla="*/ 222 w 233"/>
                <a:gd name="T63" fmla="*/ 152 h 289"/>
                <a:gd name="T64" fmla="*/ 222 w 233"/>
                <a:gd name="T65" fmla="*/ 165 h 289"/>
                <a:gd name="T66" fmla="*/ 215 w 233"/>
                <a:gd name="T67" fmla="*/ 175 h 289"/>
                <a:gd name="T68" fmla="*/ 213 w 233"/>
                <a:gd name="T69" fmla="*/ 190 h 289"/>
                <a:gd name="T70" fmla="*/ 206 w 233"/>
                <a:gd name="T71" fmla="*/ 216 h 289"/>
                <a:gd name="T72" fmla="*/ 202 w 233"/>
                <a:gd name="T73" fmla="*/ 227 h 289"/>
                <a:gd name="T74" fmla="*/ 191 w 233"/>
                <a:gd name="T75" fmla="*/ 232 h 289"/>
                <a:gd name="T76" fmla="*/ 180 w 233"/>
                <a:gd name="T77" fmla="*/ 233 h 289"/>
                <a:gd name="T78" fmla="*/ 169 w 233"/>
                <a:gd name="T79" fmla="*/ 233 h 289"/>
                <a:gd name="T80" fmla="*/ 155 w 233"/>
                <a:gd name="T81" fmla="*/ 231 h 289"/>
                <a:gd name="T82" fmla="*/ 143 w 233"/>
                <a:gd name="T83" fmla="*/ 229 h 289"/>
                <a:gd name="T84" fmla="*/ 130 w 233"/>
                <a:gd name="T85" fmla="*/ 227 h 289"/>
                <a:gd name="T86" fmla="*/ 124 w 233"/>
                <a:gd name="T87" fmla="*/ 224 h 289"/>
                <a:gd name="T88" fmla="*/ 118 w 233"/>
                <a:gd name="T89" fmla="*/ 236 h 289"/>
                <a:gd name="T90" fmla="*/ 109 w 233"/>
                <a:gd name="T91" fmla="*/ 265 h 289"/>
                <a:gd name="T92" fmla="*/ 108 w 233"/>
                <a:gd name="T93" fmla="*/ 286 h 289"/>
                <a:gd name="T94" fmla="*/ 106 w 233"/>
                <a:gd name="T95" fmla="*/ 289 h 289"/>
                <a:gd name="T96" fmla="*/ 92 w 233"/>
                <a:gd name="T97" fmla="*/ 286 h 289"/>
                <a:gd name="T98" fmla="*/ 61 w 233"/>
                <a:gd name="T99" fmla="*/ 279 h 289"/>
                <a:gd name="T100" fmla="*/ 33 w 233"/>
                <a:gd name="T101" fmla="*/ 273 h 289"/>
                <a:gd name="T102" fmla="*/ 12 w 233"/>
                <a:gd name="T103" fmla="*/ 27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3" h="289">
                  <a:moveTo>
                    <a:pt x="7" y="270"/>
                  </a:moveTo>
                  <a:lnTo>
                    <a:pt x="5" y="267"/>
                  </a:lnTo>
                  <a:lnTo>
                    <a:pt x="9" y="255"/>
                  </a:lnTo>
                  <a:lnTo>
                    <a:pt x="15" y="241"/>
                  </a:lnTo>
                  <a:lnTo>
                    <a:pt x="18" y="230"/>
                  </a:lnTo>
                  <a:lnTo>
                    <a:pt x="17" y="220"/>
                  </a:lnTo>
                  <a:lnTo>
                    <a:pt x="13" y="210"/>
                  </a:lnTo>
                  <a:lnTo>
                    <a:pt x="7" y="200"/>
                  </a:lnTo>
                  <a:lnTo>
                    <a:pt x="0" y="193"/>
                  </a:lnTo>
                  <a:lnTo>
                    <a:pt x="11" y="188"/>
                  </a:lnTo>
                  <a:lnTo>
                    <a:pt x="25" y="184"/>
                  </a:lnTo>
                  <a:lnTo>
                    <a:pt x="40" y="180"/>
                  </a:lnTo>
                  <a:lnTo>
                    <a:pt x="55" y="177"/>
                  </a:lnTo>
                  <a:lnTo>
                    <a:pt x="70" y="175"/>
                  </a:lnTo>
                  <a:lnTo>
                    <a:pt x="85" y="174"/>
                  </a:lnTo>
                  <a:lnTo>
                    <a:pt x="99" y="174"/>
                  </a:lnTo>
                  <a:lnTo>
                    <a:pt x="112" y="176"/>
                  </a:lnTo>
                  <a:lnTo>
                    <a:pt x="109" y="168"/>
                  </a:lnTo>
                  <a:lnTo>
                    <a:pt x="104" y="153"/>
                  </a:lnTo>
                  <a:lnTo>
                    <a:pt x="98" y="136"/>
                  </a:lnTo>
                  <a:lnTo>
                    <a:pt x="92" y="116"/>
                  </a:lnTo>
                  <a:lnTo>
                    <a:pt x="86" y="96"/>
                  </a:lnTo>
                  <a:lnTo>
                    <a:pt x="81" y="79"/>
                  </a:lnTo>
                  <a:lnTo>
                    <a:pt x="78" y="64"/>
                  </a:lnTo>
                  <a:lnTo>
                    <a:pt x="76" y="56"/>
                  </a:lnTo>
                  <a:lnTo>
                    <a:pt x="79" y="43"/>
                  </a:lnTo>
                  <a:lnTo>
                    <a:pt x="82" y="28"/>
                  </a:lnTo>
                  <a:lnTo>
                    <a:pt x="84" y="13"/>
                  </a:lnTo>
                  <a:lnTo>
                    <a:pt x="87" y="4"/>
                  </a:lnTo>
                  <a:lnTo>
                    <a:pt x="93" y="3"/>
                  </a:lnTo>
                  <a:lnTo>
                    <a:pt x="101" y="2"/>
                  </a:lnTo>
                  <a:lnTo>
                    <a:pt x="112" y="1"/>
                  </a:lnTo>
                  <a:lnTo>
                    <a:pt x="123" y="1"/>
                  </a:lnTo>
                  <a:lnTo>
                    <a:pt x="134" y="0"/>
                  </a:lnTo>
                  <a:lnTo>
                    <a:pt x="143" y="0"/>
                  </a:lnTo>
                  <a:lnTo>
                    <a:pt x="150" y="0"/>
                  </a:lnTo>
                  <a:lnTo>
                    <a:pt x="155" y="1"/>
                  </a:lnTo>
                  <a:lnTo>
                    <a:pt x="161" y="2"/>
                  </a:lnTo>
                  <a:lnTo>
                    <a:pt x="166" y="2"/>
                  </a:lnTo>
                  <a:lnTo>
                    <a:pt x="170" y="5"/>
                  </a:lnTo>
                  <a:lnTo>
                    <a:pt x="177" y="9"/>
                  </a:lnTo>
                  <a:lnTo>
                    <a:pt x="184" y="14"/>
                  </a:lnTo>
                  <a:lnTo>
                    <a:pt x="189" y="17"/>
                  </a:lnTo>
                  <a:lnTo>
                    <a:pt x="192" y="22"/>
                  </a:lnTo>
                  <a:lnTo>
                    <a:pt x="193" y="27"/>
                  </a:lnTo>
                  <a:lnTo>
                    <a:pt x="194" y="36"/>
                  </a:lnTo>
                  <a:lnTo>
                    <a:pt x="196" y="47"/>
                  </a:lnTo>
                  <a:lnTo>
                    <a:pt x="198" y="59"/>
                  </a:lnTo>
                  <a:lnTo>
                    <a:pt x="201" y="69"/>
                  </a:lnTo>
                  <a:lnTo>
                    <a:pt x="205" y="78"/>
                  </a:lnTo>
                  <a:lnTo>
                    <a:pt x="212" y="86"/>
                  </a:lnTo>
                  <a:lnTo>
                    <a:pt x="220" y="93"/>
                  </a:lnTo>
                  <a:lnTo>
                    <a:pt x="226" y="99"/>
                  </a:lnTo>
                  <a:lnTo>
                    <a:pt x="230" y="103"/>
                  </a:lnTo>
                  <a:lnTo>
                    <a:pt x="233" y="109"/>
                  </a:lnTo>
                  <a:lnTo>
                    <a:pt x="233" y="113"/>
                  </a:lnTo>
                  <a:lnTo>
                    <a:pt x="230" y="118"/>
                  </a:lnTo>
                  <a:lnTo>
                    <a:pt x="225" y="123"/>
                  </a:lnTo>
                  <a:lnTo>
                    <a:pt x="221" y="127"/>
                  </a:lnTo>
                  <a:lnTo>
                    <a:pt x="217" y="130"/>
                  </a:lnTo>
                  <a:lnTo>
                    <a:pt x="216" y="131"/>
                  </a:lnTo>
                  <a:lnTo>
                    <a:pt x="217" y="134"/>
                  </a:lnTo>
                  <a:lnTo>
                    <a:pt x="220" y="143"/>
                  </a:lnTo>
                  <a:lnTo>
                    <a:pt x="222" y="152"/>
                  </a:lnTo>
                  <a:lnTo>
                    <a:pt x="223" y="159"/>
                  </a:lnTo>
                  <a:lnTo>
                    <a:pt x="222" y="165"/>
                  </a:lnTo>
                  <a:lnTo>
                    <a:pt x="219" y="170"/>
                  </a:lnTo>
                  <a:lnTo>
                    <a:pt x="215" y="175"/>
                  </a:lnTo>
                  <a:lnTo>
                    <a:pt x="214" y="181"/>
                  </a:lnTo>
                  <a:lnTo>
                    <a:pt x="213" y="190"/>
                  </a:lnTo>
                  <a:lnTo>
                    <a:pt x="210" y="204"/>
                  </a:lnTo>
                  <a:lnTo>
                    <a:pt x="206" y="216"/>
                  </a:lnTo>
                  <a:lnTo>
                    <a:pt x="204" y="224"/>
                  </a:lnTo>
                  <a:lnTo>
                    <a:pt x="202" y="227"/>
                  </a:lnTo>
                  <a:lnTo>
                    <a:pt x="197" y="230"/>
                  </a:lnTo>
                  <a:lnTo>
                    <a:pt x="191" y="232"/>
                  </a:lnTo>
                  <a:lnTo>
                    <a:pt x="184" y="233"/>
                  </a:lnTo>
                  <a:lnTo>
                    <a:pt x="180" y="233"/>
                  </a:lnTo>
                  <a:lnTo>
                    <a:pt x="175" y="233"/>
                  </a:lnTo>
                  <a:lnTo>
                    <a:pt x="169" y="233"/>
                  </a:lnTo>
                  <a:lnTo>
                    <a:pt x="163" y="232"/>
                  </a:lnTo>
                  <a:lnTo>
                    <a:pt x="155" y="231"/>
                  </a:lnTo>
                  <a:lnTo>
                    <a:pt x="149" y="230"/>
                  </a:lnTo>
                  <a:lnTo>
                    <a:pt x="143" y="229"/>
                  </a:lnTo>
                  <a:lnTo>
                    <a:pt x="138" y="228"/>
                  </a:lnTo>
                  <a:lnTo>
                    <a:pt x="130" y="227"/>
                  </a:lnTo>
                  <a:lnTo>
                    <a:pt x="126" y="226"/>
                  </a:lnTo>
                  <a:lnTo>
                    <a:pt x="124" y="224"/>
                  </a:lnTo>
                  <a:lnTo>
                    <a:pt x="124" y="224"/>
                  </a:lnTo>
                  <a:lnTo>
                    <a:pt x="118" y="236"/>
                  </a:lnTo>
                  <a:lnTo>
                    <a:pt x="113" y="251"/>
                  </a:lnTo>
                  <a:lnTo>
                    <a:pt x="109" y="265"/>
                  </a:lnTo>
                  <a:lnTo>
                    <a:pt x="108" y="279"/>
                  </a:lnTo>
                  <a:lnTo>
                    <a:pt x="108" y="286"/>
                  </a:lnTo>
                  <a:lnTo>
                    <a:pt x="107" y="289"/>
                  </a:lnTo>
                  <a:lnTo>
                    <a:pt x="106" y="289"/>
                  </a:lnTo>
                  <a:lnTo>
                    <a:pt x="106" y="289"/>
                  </a:lnTo>
                  <a:lnTo>
                    <a:pt x="92" y="286"/>
                  </a:lnTo>
                  <a:lnTo>
                    <a:pt x="76" y="283"/>
                  </a:lnTo>
                  <a:lnTo>
                    <a:pt x="61" y="279"/>
                  </a:lnTo>
                  <a:lnTo>
                    <a:pt x="46" y="275"/>
                  </a:lnTo>
                  <a:lnTo>
                    <a:pt x="33" y="273"/>
                  </a:lnTo>
                  <a:lnTo>
                    <a:pt x="22" y="271"/>
                  </a:lnTo>
                  <a:lnTo>
                    <a:pt x="12" y="270"/>
                  </a:lnTo>
                  <a:lnTo>
                    <a:pt x="7" y="270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8">
              <a:extLst>
                <a:ext uri="{FF2B5EF4-FFF2-40B4-BE49-F238E27FC236}">
                  <a16:creationId xmlns:a16="http://schemas.microsoft.com/office/drawing/2014/main" id="{7C691B07-221C-460D-8ECE-A8A51A161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1" y="2540"/>
              <a:ext cx="309" cy="334"/>
            </a:xfrm>
            <a:custGeom>
              <a:avLst/>
              <a:gdLst>
                <a:gd name="T0" fmla="*/ 192 w 309"/>
                <a:gd name="T1" fmla="*/ 131 h 334"/>
                <a:gd name="T2" fmla="*/ 204 w 309"/>
                <a:gd name="T3" fmla="*/ 243 h 334"/>
                <a:gd name="T4" fmla="*/ 211 w 309"/>
                <a:gd name="T5" fmla="*/ 276 h 334"/>
                <a:gd name="T6" fmla="*/ 199 w 309"/>
                <a:gd name="T7" fmla="*/ 276 h 334"/>
                <a:gd name="T8" fmla="*/ 179 w 309"/>
                <a:gd name="T9" fmla="*/ 276 h 334"/>
                <a:gd name="T10" fmla="*/ 155 w 309"/>
                <a:gd name="T11" fmla="*/ 278 h 334"/>
                <a:gd name="T12" fmla="*/ 127 w 309"/>
                <a:gd name="T13" fmla="*/ 281 h 334"/>
                <a:gd name="T14" fmla="*/ 97 w 309"/>
                <a:gd name="T15" fmla="*/ 289 h 334"/>
                <a:gd name="T16" fmla="*/ 66 w 309"/>
                <a:gd name="T17" fmla="*/ 302 h 334"/>
                <a:gd name="T18" fmla="*/ 35 w 309"/>
                <a:gd name="T19" fmla="*/ 322 h 334"/>
                <a:gd name="T20" fmla="*/ 7 w 309"/>
                <a:gd name="T21" fmla="*/ 318 h 334"/>
                <a:gd name="T22" fmla="*/ 0 w 309"/>
                <a:gd name="T23" fmla="*/ 284 h 334"/>
                <a:gd name="T24" fmla="*/ 2 w 309"/>
                <a:gd name="T25" fmla="*/ 253 h 334"/>
                <a:gd name="T26" fmla="*/ 6 w 309"/>
                <a:gd name="T27" fmla="*/ 216 h 334"/>
                <a:gd name="T28" fmla="*/ 14 w 309"/>
                <a:gd name="T29" fmla="*/ 172 h 334"/>
                <a:gd name="T30" fmla="*/ 32 w 309"/>
                <a:gd name="T31" fmla="*/ 133 h 334"/>
                <a:gd name="T32" fmla="*/ 58 w 309"/>
                <a:gd name="T33" fmla="*/ 106 h 334"/>
                <a:gd name="T34" fmla="*/ 77 w 309"/>
                <a:gd name="T35" fmla="*/ 92 h 334"/>
                <a:gd name="T36" fmla="*/ 88 w 309"/>
                <a:gd name="T37" fmla="*/ 84 h 334"/>
                <a:gd name="T38" fmla="*/ 95 w 309"/>
                <a:gd name="T39" fmla="*/ 81 h 334"/>
                <a:gd name="T40" fmla="*/ 103 w 309"/>
                <a:gd name="T41" fmla="*/ 75 h 334"/>
                <a:gd name="T42" fmla="*/ 120 w 309"/>
                <a:gd name="T43" fmla="*/ 57 h 334"/>
                <a:gd name="T44" fmla="*/ 148 w 309"/>
                <a:gd name="T45" fmla="*/ 41 h 334"/>
                <a:gd name="T46" fmla="*/ 181 w 309"/>
                <a:gd name="T47" fmla="*/ 26 h 334"/>
                <a:gd name="T48" fmla="*/ 214 w 309"/>
                <a:gd name="T49" fmla="*/ 19 h 334"/>
                <a:gd name="T50" fmla="*/ 236 w 309"/>
                <a:gd name="T51" fmla="*/ 12 h 334"/>
                <a:gd name="T52" fmla="*/ 250 w 309"/>
                <a:gd name="T53" fmla="*/ 6 h 334"/>
                <a:gd name="T54" fmla="*/ 258 w 309"/>
                <a:gd name="T55" fmla="*/ 1 h 334"/>
                <a:gd name="T56" fmla="*/ 271 w 309"/>
                <a:gd name="T57" fmla="*/ 8 h 334"/>
                <a:gd name="T58" fmla="*/ 288 w 309"/>
                <a:gd name="T59" fmla="*/ 23 h 334"/>
                <a:gd name="T60" fmla="*/ 303 w 309"/>
                <a:gd name="T61" fmla="*/ 39 h 334"/>
                <a:gd name="T62" fmla="*/ 309 w 309"/>
                <a:gd name="T63" fmla="*/ 56 h 334"/>
                <a:gd name="T64" fmla="*/ 308 w 309"/>
                <a:gd name="T65" fmla="*/ 83 h 334"/>
                <a:gd name="T66" fmla="*/ 306 w 309"/>
                <a:gd name="T67" fmla="*/ 111 h 334"/>
                <a:gd name="T68" fmla="*/ 299 w 309"/>
                <a:gd name="T69" fmla="*/ 118 h 334"/>
                <a:gd name="T70" fmla="*/ 287 w 309"/>
                <a:gd name="T71" fmla="*/ 111 h 334"/>
                <a:gd name="T72" fmla="*/ 274 w 309"/>
                <a:gd name="T73" fmla="*/ 105 h 334"/>
                <a:gd name="T74" fmla="*/ 259 w 309"/>
                <a:gd name="T75" fmla="*/ 101 h 334"/>
                <a:gd name="T76" fmla="*/ 242 w 309"/>
                <a:gd name="T77" fmla="*/ 100 h 334"/>
                <a:gd name="T78" fmla="*/ 223 w 309"/>
                <a:gd name="T79" fmla="*/ 99 h 334"/>
                <a:gd name="T80" fmla="*/ 204 w 309"/>
                <a:gd name="T81" fmla="*/ 97 h 334"/>
                <a:gd name="T82" fmla="*/ 194 w 309"/>
                <a:gd name="T83" fmla="*/ 96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334">
                  <a:moveTo>
                    <a:pt x="192" y="96"/>
                  </a:moveTo>
                  <a:lnTo>
                    <a:pt x="192" y="131"/>
                  </a:lnTo>
                  <a:lnTo>
                    <a:pt x="196" y="188"/>
                  </a:lnTo>
                  <a:lnTo>
                    <a:pt x="204" y="243"/>
                  </a:lnTo>
                  <a:lnTo>
                    <a:pt x="216" y="275"/>
                  </a:lnTo>
                  <a:lnTo>
                    <a:pt x="211" y="276"/>
                  </a:lnTo>
                  <a:lnTo>
                    <a:pt x="206" y="276"/>
                  </a:lnTo>
                  <a:lnTo>
                    <a:pt x="199" y="276"/>
                  </a:lnTo>
                  <a:lnTo>
                    <a:pt x="190" y="276"/>
                  </a:lnTo>
                  <a:lnTo>
                    <a:pt x="179" y="276"/>
                  </a:lnTo>
                  <a:lnTo>
                    <a:pt x="168" y="277"/>
                  </a:lnTo>
                  <a:lnTo>
                    <a:pt x="155" y="278"/>
                  </a:lnTo>
                  <a:lnTo>
                    <a:pt x="142" y="279"/>
                  </a:lnTo>
                  <a:lnTo>
                    <a:pt x="127" y="281"/>
                  </a:lnTo>
                  <a:lnTo>
                    <a:pt x="113" y="285"/>
                  </a:lnTo>
                  <a:lnTo>
                    <a:pt x="97" y="289"/>
                  </a:lnTo>
                  <a:lnTo>
                    <a:pt x="82" y="295"/>
                  </a:lnTo>
                  <a:lnTo>
                    <a:pt x="66" y="302"/>
                  </a:lnTo>
                  <a:lnTo>
                    <a:pt x="51" y="311"/>
                  </a:lnTo>
                  <a:lnTo>
                    <a:pt x="35" y="322"/>
                  </a:lnTo>
                  <a:lnTo>
                    <a:pt x="20" y="334"/>
                  </a:lnTo>
                  <a:lnTo>
                    <a:pt x="7" y="318"/>
                  </a:lnTo>
                  <a:lnTo>
                    <a:pt x="1" y="302"/>
                  </a:lnTo>
                  <a:lnTo>
                    <a:pt x="0" y="284"/>
                  </a:lnTo>
                  <a:lnTo>
                    <a:pt x="1" y="266"/>
                  </a:lnTo>
                  <a:lnTo>
                    <a:pt x="2" y="253"/>
                  </a:lnTo>
                  <a:lnTo>
                    <a:pt x="4" y="236"/>
                  </a:lnTo>
                  <a:lnTo>
                    <a:pt x="6" y="216"/>
                  </a:lnTo>
                  <a:lnTo>
                    <a:pt x="9" y="194"/>
                  </a:lnTo>
                  <a:lnTo>
                    <a:pt x="14" y="172"/>
                  </a:lnTo>
                  <a:lnTo>
                    <a:pt x="22" y="152"/>
                  </a:lnTo>
                  <a:lnTo>
                    <a:pt x="32" y="133"/>
                  </a:lnTo>
                  <a:lnTo>
                    <a:pt x="44" y="117"/>
                  </a:lnTo>
                  <a:lnTo>
                    <a:pt x="58" y="106"/>
                  </a:lnTo>
                  <a:lnTo>
                    <a:pt x="68" y="98"/>
                  </a:lnTo>
                  <a:lnTo>
                    <a:pt x="77" y="92"/>
                  </a:lnTo>
                  <a:lnTo>
                    <a:pt x="83" y="86"/>
                  </a:lnTo>
                  <a:lnTo>
                    <a:pt x="88" y="84"/>
                  </a:lnTo>
                  <a:lnTo>
                    <a:pt x="92" y="82"/>
                  </a:lnTo>
                  <a:lnTo>
                    <a:pt x="95" y="81"/>
                  </a:lnTo>
                  <a:lnTo>
                    <a:pt x="98" y="81"/>
                  </a:lnTo>
                  <a:lnTo>
                    <a:pt x="103" y="75"/>
                  </a:lnTo>
                  <a:lnTo>
                    <a:pt x="110" y="67"/>
                  </a:lnTo>
                  <a:lnTo>
                    <a:pt x="120" y="57"/>
                  </a:lnTo>
                  <a:lnTo>
                    <a:pt x="134" y="49"/>
                  </a:lnTo>
                  <a:lnTo>
                    <a:pt x="148" y="41"/>
                  </a:lnTo>
                  <a:lnTo>
                    <a:pt x="165" y="32"/>
                  </a:lnTo>
                  <a:lnTo>
                    <a:pt x="181" y="26"/>
                  </a:lnTo>
                  <a:lnTo>
                    <a:pt x="199" y="22"/>
                  </a:lnTo>
                  <a:lnTo>
                    <a:pt x="214" y="19"/>
                  </a:lnTo>
                  <a:lnTo>
                    <a:pt x="227" y="15"/>
                  </a:lnTo>
                  <a:lnTo>
                    <a:pt x="236" y="12"/>
                  </a:lnTo>
                  <a:lnTo>
                    <a:pt x="244" y="8"/>
                  </a:lnTo>
                  <a:lnTo>
                    <a:pt x="250" y="6"/>
                  </a:lnTo>
                  <a:lnTo>
                    <a:pt x="254" y="2"/>
                  </a:lnTo>
                  <a:lnTo>
                    <a:pt x="258" y="1"/>
                  </a:lnTo>
                  <a:lnTo>
                    <a:pt x="262" y="0"/>
                  </a:lnTo>
                  <a:lnTo>
                    <a:pt x="271" y="8"/>
                  </a:lnTo>
                  <a:lnTo>
                    <a:pt x="280" y="15"/>
                  </a:lnTo>
                  <a:lnTo>
                    <a:pt x="288" y="23"/>
                  </a:lnTo>
                  <a:lnTo>
                    <a:pt x="296" y="30"/>
                  </a:lnTo>
                  <a:lnTo>
                    <a:pt x="303" y="39"/>
                  </a:lnTo>
                  <a:lnTo>
                    <a:pt x="307" y="48"/>
                  </a:lnTo>
                  <a:lnTo>
                    <a:pt x="309" y="56"/>
                  </a:lnTo>
                  <a:lnTo>
                    <a:pt x="309" y="66"/>
                  </a:lnTo>
                  <a:lnTo>
                    <a:pt x="308" y="83"/>
                  </a:lnTo>
                  <a:lnTo>
                    <a:pt x="307" y="99"/>
                  </a:lnTo>
                  <a:lnTo>
                    <a:pt x="306" y="111"/>
                  </a:lnTo>
                  <a:lnTo>
                    <a:pt x="305" y="122"/>
                  </a:lnTo>
                  <a:lnTo>
                    <a:pt x="299" y="118"/>
                  </a:lnTo>
                  <a:lnTo>
                    <a:pt x="293" y="115"/>
                  </a:lnTo>
                  <a:lnTo>
                    <a:pt x="287" y="111"/>
                  </a:lnTo>
                  <a:lnTo>
                    <a:pt x="281" y="108"/>
                  </a:lnTo>
                  <a:lnTo>
                    <a:pt x="274" y="105"/>
                  </a:lnTo>
                  <a:lnTo>
                    <a:pt x="266" y="102"/>
                  </a:lnTo>
                  <a:lnTo>
                    <a:pt x="259" y="101"/>
                  </a:lnTo>
                  <a:lnTo>
                    <a:pt x="251" y="100"/>
                  </a:lnTo>
                  <a:lnTo>
                    <a:pt x="242" y="100"/>
                  </a:lnTo>
                  <a:lnTo>
                    <a:pt x="232" y="99"/>
                  </a:lnTo>
                  <a:lnTo>
                    <a:pt x="223" y="99"/>
                  </a:lnTo>
                  <a:lnTo>
                    <a:pt x="213" y="98"/>
                  </a:lnTo>
                  <a:lnTo>
                    <a:pt x="204" y="97"/>
                  </a:lnTo>
                  <a:lnTo>
                    <a:pt x="198" y="97"/>
                  </a:lnTo>
                  <a:lnTo>
                    <a:pt x="194" y="96"/>
                  </a:lnTo>
                  <a:lnTo>
                    <a:pt x="192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34">
              <a:extLst>
                <a:ext uri="{FF2B5EF4-FFF2-40B4-BE49-F238E27FC236}">
                  <a16:creationId xmlns:a16="http://schemas.microsoft.com/office/drawing/2014/main" id="{7ABE8B37-ED77-4BEA-9607-03DDB45C9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" y="2538"/>
              <a:ext cx="282" cy="308"/>
            </a:xfrm>
            <a:custGeom>
              <a:avLst/>
              <a:gdLst>
                <a:gd name="T0" fmla="*/ 281 w 282"/>
                <a:gd name="T1" fmla="*/ 7 h 308"/>
                <a:gd name="T2" fmla="*/ 278 w 282"/>
                <a:gd name="T3" fmla="*/ 11 h 308"/>
                <a:gd name="T4" fmla="*/ 257 w 282"/>
                <a:gd name="T5" fmla="*/ 18 h 308"/>
                <a:gd name="T6" fmla="*/ 218 w 282"/>
                <a:gd name="T7" fmla="*/ 30 h 308"/>
                <a:gd name="T8" fmla="*/ 181 w 282"/>
                <a:gd name="T9" fmla="*/ 46 h 308"/>
                <a:gd name="T10" fmla="*/ 146 w 282"/>
                <a:gd name="T11" fmla="*/ 66 h 308"/>
                <a:gd name="T12" fmla="*/ 125 w 282"/>
                <a:gd name="T13" fmla="*/ 81 h 308"/>
                <a:gd name="T14" fmla="*/ 124 w 282"/>
                <a:gd name="T15" fmla="*/ 91 h 308"/>
                <a:gd name="T16" fmla="*/ 99 w 282"/>
                <a:gd name="T17" fmla="*/ 102 h 308"/>
                <a:gd name="T18" fmla="*/ 64 w 282"/>
                <a:gd name="T19" fmla="*/ 129 h 308"/>
                <a:gd name="T20" fmla="*/ 39 w 282"/>
                <a:gd name="T21" fmla="*/ 167 h 308"/>
                <a:gd name="T22" fmla="*/ 22 w 282"/>
                <a:gd name="T23" fmla="*/ 212 h 308"/>
                <a:gd name="T24" fmla="*/ 16 w 282"/>
                <a:gd name="T25" fmla="*/ 251 h 308"/>
                <a:gd name="T26" fmla="*/ 15 w 282"/>
                <a:gd name="T27" fmla="*/ 286 h 308"/>
                <a:gd name="T28" fmla="*/ 13 w 282"/>
                <a:gd name="T29" fmla="*/ 306 h 308"/>
                <a:gd name="T30" fmla="*/ 8 w 282"/>
                <a:gd name="T31" fmla="*/ 308 h 308"/>
                <a:gd name="T32" fmla="*/ 2 w 282"/>
                <a:gd name="T33" fmla="*/ 294 h 308"/>
                <a:gd name="T34" fmla="*/ 0 w 282"/>
                <a:gd name="T35" fmla="*/ 237 h 308"/>
                <a:gd name="T36" fmla="*/ 7 w 282"/>
                <a:gd name="T37" fmla="*/ 181 h 308"/>
                <a:gd name="T38" fmla="*/ 26 w 282"/>
                <a:gd name="T39" fmla="*/ 130 h 308"/>
                <a:gd name="T40" fmla="*/ 61 w 282"/>
                <a:gd name="T41" fmla="*/ 87 h 308"/>
                <a:gd name="T42" fmla="*/ 69 w 282"/>
                <a:gd name="T43" fmla="*/ 84 h 308"/>
                <a:gd name="T44" fmla="*/ 76 w 282"/>
                <a:gd name="T45" fmla="*/ 81 h 308"/>
                <a:gd name="T46" fmla="*/ 85 w 282"/>
                <a:gd name="T47" fmla="*/ 78 h 308"/>
                <a:gd name="T48" fmla="*/ 92 w 282"/>
                <a:gd name="T49" fmla="*/ 75 h 308"/>
                <a:gd name="T50" fmla="*/ 114 w 282"/>
                <a:gd name="T51" fmla="*/ 45 h 308"/>
                <a:gd name="T52" fmla="*/ 145 w 282"/>
                <a:gd name="T53" fmla="*/ 27 h 308"/>
                <a:gd name="T54" fmla="*/ 181 w 282"/>
                <a:gd name="T55" fmla="*/ 18 h 308"/>
                <a:gd name="T56" fmla="*/ 216 w 282"/>
                <a:gd name="T57" fmla="*/ 9 h 308"/>
                <a:gd name="T58" fmla="*/ 233 w 282"/>
                <a:gd name="T59" fmla="*/ 7 h 308"/>
                <a:gd name="T60" fmla="*/ 249 w 282"/>
                <a:gd name="T61" fmla="*/ 2 h 308"/>
                <a:gd name="T62" fmla="*/ 266 w 282"/>
                <a:gd name="T63" fmla="*/ 0 h 308"/>
                <a:gd name="T64" fmla="*/ 282 w 282"/>
                <a:gd name="T65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2" h="308">
                  <a:moveTo>
                    <a:pt x="282" y="4"/>
                  </a:moveTo>
                  <a:lnTo>
                    <a:pt x="281" y="7"/>
                  </a:lnTo>
                  <a:lnTo>
                    <a:pt x="281" y="10"/>
                  </a:lnTo>
                  <a:lnTo>
                    <a:pt x="278" y="11"/>
                  </a:lnTo>
                  <a:lnTo>
                    <a:pt x="276" y="12"/>
                  </a:lnTo>
                  <a:lnTo>
                    <a:pt x="257" y="18"/>
                  </a:lnTo>
                  <a:lnTo>
                    <a:pt x="238" y="24"/>
                  </a:lnTo>
                  <a:lnTo>
                    <a:pt x="218" y="30"/>
                  </a:lnTo>
                  <a:lnTo>
                    <a:pt x="200" y="38"/>
                  </a:lnTo>
                  <a:lnTo>
                    <a:pt x="181" y="46"/>
                  </a:lnTo>
                  <a:lnTo>
                    <a:pt x="163" y="55"/>
                  </a:lnTo>
                  <a:lnTo>
                    <a:pt x="146" y="66"/>
                  </a:lnTo>
                  <a:lnTo>
                    <a:pt x="128" y="77"/>
                  </a:lnTo>
                  <a:lnTo>
                    <a:pt x="125" y="81"/>
                  </a:lnTo>
                  <a:lnTo>
                    <a:pt x="125" y="86"/>
                  </a:lnTo>
                  <a:lnTo>
                    <a:pt x="124" y="91"/>
                  </a:lnTo>
                  <a:lnTo>
                    <a:pt x="121" y="95"/>
                  </a:lnTo>
                  <a:lnTo>
                    <a:pt x="99" y="102"/>
                  </a:lnTo>
                  <a:lnTo>
                    <a:pt x="80" y="114"/>
                  </a:lnTo>
                  <a:lnTo>
                    <a:pt x="64" y="129"/>
                  </a:lnTo>
                  <a:lnTo>
                    <a:pt x="50" y="147"/>
                  </a:lnTo>
                  <a:lnTo>
                    <a:pt x="39" y="167"/>
                  </a:lnTo>
                  <a:lnTo>
                    <a:pt x="30" y="189"/>
                  </a:lnTo>
                  <a:lnTo>
                    <a:pt x="22" y="212"/>
                  </a:lnTo>
                  <a:lnTo>
                    <a:pt x="18" y="233"/>
                  </a:lnTo>
                  <a:lnTo>
                    <a:pt x="16" y="251"/>
                  </a:lnTo>
                  <a:lnTo>
                    <a:pt x="15" y="269"/>
                  </a:lnTo>
                  <a:lnTo>
                    <a:pt x="15" y="286"/>
                  </a:lnTo>
                  <a:lnTo>
                    <a:pt x="15" y="304"/>
                  </a:lnTo>
                  <a:lnTo>
                    <a:pt x="13" y="306"/>
                  </a:lnTo>
                  <a:lnTo>
                    <a:pt x="11" y="307"/>
                  </a:lnTo>
                  <a:lnTo>
                    <a:pt x="8" y="308"/>
                  </a:lnTo>
                  <a:lnTo>
                    <a:pt x="6" y="307"/>
                  </a:lnTo>
                  <a:lnTo>
                    <a:pt x="2" y="294"/>
                  </a:lnTo>
                  <a:lnTo>
                    <a:pt x="0" y="266"/>
                  </a:lnTo>
                  <a:lnTo>
                    <a:pt x="0" y="237"/>
                  </a:lnTo>
                  <a:lnTo>
                    <a:pt x="2" y="209"/>
                  </a:lnTo>
                  <a:lnTo>
                    <a:pt x="7" y="181"/>
                  </a:lnTo>
                  <a:lnTo>
                    <a:pt x="14" y="155"/>
                  </a:lnTo>
                  <a:lnTo>
                    <a:pt x="26" y="130"/>
                  </a:lnTo>
                  <a:lnTo>
                    <a:pt x="41" y="107"/>
                  </a:lnTo>
                  <a:lnTo>
                    <a:pt x="61" y="87"/>
                  </a:lnTo>
                  <a:lnTo>
                    <a:pt x="65" y="85"/>
                  </a:lnTo>
                  <a:lnTo>
                    <a:pt x="69" y="84"/>
                  </a:lnTo>
                  <a:lnTo>
                    <a:pt x="72" y="82"/>
                  </a:lnTo>
                  <a:lnTo>
                    <a:pt x="76" y="81"/>
                  </a:lnTo>
                  <a:lnTo>
                    <a:pt x="80" y="79"/>
                  </a:lnTo>
                  <a:lnTo>
                    <a:pt x="85" y="78"/>
                  </a:lnTo>
                  <a:lnTo>
                    <a:pt x="88" y="76"/>
                  </a:lnTo>
                  <a:lnTo>
                    <a:pt x="92" y="75"/>
                  </a:lnTo>
                  <a:lnTo>
                    <a:pt x="101" y="57"/>
                  </a:lnTo>
                  <a:lnTo>
                    <a:pt x="114" y="45"/>
                  </a:lnTo>
                  <a:lnTo>
                    <a:pt x="128" y="34"/>
                  </a:lnTo>
                  <a:lnTo>
                    <a:pt x="145" y="27"/>
                  </a:lnTo>
                  <a:lnTo>
                    <a:pt x="162" y="22"/>
                  </a:lnTo>
                  <a:lnTo>
                    <a:pt x="181" y="18"/>
                  </a:lnTo>
                  <a:lnTo>
                    <a:pt x="199" y="14"/>
                  </a:lnTo>
                  <a:lnTo>
                    <a:pt x="216" y="9"/>
                  </a:lnTo>
                  <a:lnTo>
                    <a:pt x="225" y="8"/>
                  </a:lnTo>
                  <a:lnTo>
                    <a:pt x="233" y="7"/>
                  </a:lnTo>
                  <a:lnTo>
                    <a:pt x="241" y="4"/>
                  </a:lnTo>
                  <a:lnTo>
                    <a:pt x="249" y="2"/>
                  </a:lnTo>
                  <a:lnTo>
                    <a:pt x="258" y="1"/>
                  </a:lnTo>
                  <a:lnTo>
                    <a:pt x="266" y="0"/>
                  </a:lnTo>
                  <a:lnTo>
                    <a:pt x="274" y="1"/>
                  </a:lnTo>
                  <a:lnTo>
                    <a:pt x="28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36">
              <a:extLst>
                <a:ext uri="{FF2B5EF4-FFF2-40B4-BE49-F238E27FC236}">
                  <a16:creationId xmlns:a16="http://schemas.microsoft.com/office/drawing/2014/main" id="{51EB6BD3-54F8-4864-8F19-FF26AA365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1" y="2572"/>
              <a:ext cx="161" cy="101"/>
            </a:xfrm>
            <a:custGeom>
              <a:avLst/>
              <a:gdLst>
                <a:gd name="T0" fmla="*/ 158 w 161"/>
                <a:gd name="T1" fmla="*/ 35 h 101"/>
                <a:gd name="T2" fmla="*/ 160 w 161"/>
                <a:gd name="T3" fmla="*/ 52 h 101"/>
                <a:gd name="T4" fmla="*/ 161 w 161"/>
                <a:gd name="T5" fmla="*/ 71 h 101"/>
                <a:gd name="T6" fmla="*/ 157 w 161"/>
                <a:gd name="T7" fmla="*/ 88 h 101"/>
                <a:gd name="T8" fmla="*/ 145 w 161"/>
                <a:gd name="T9" fmla="*/ 101 h 101"/>
                <a:gd name="T10" fmla="*/ 138 w 161"/>
                <a:gd name="T11" fmla="*/ 101 h 101"/>
                <a:gd name="T12" fmla="*/ 132 w 161"/>
                <a:gd name="T13" fmla="*/ 99 h 101"/>
                <a:gd name="T14" fmla="*/ 128 w 161"/>
                <a:gd name="T15" fmla="*/ 96 h 101"/>
                <a:gd name="T16" fmla="*/ 123 w 161"/>
                <a:gd name="T17" fmla="*/ 92 h 101"/>
                <a:gd name="T18" fmla="*/ 119 w 161"/>
                <a:gd name="T19" fmla="*/ 86 h 101"/>
                <a:gd name="T20" fmla="*/ 114 w 161"/>
                <a:gd name="T21" fmla="*/ 82 h 101"/>
                <a:gd name="T22" fmla="*/ 108 w 161"/>
                <a:gd name="T23" fmla="*/ 79 h 101"/>
                <a:gd name="T24" fmla="*/ 102 w 161"/>
                <a:gd name="T25" fmla="*/ 78 h 101"/>
                <a:gd name="T26" fmla="*/ 91 w 161"/>
                <a:gd name="T27" fmla="*/ 77 h 101"/>
                <a:gd name="T28" fmla="*/ 80 w 161"/>
                <a:gd name="T29" fmla="*/ 75 h 101"/>
                <a:gd name="T30" fmla="*/ 69 w 161"/>
                <a:gd name="T31" fmla="*/ 74 h 101"/>
                <a:gd name="T32" fmla="*/ 59 w 161"/>
                <a:gd name="T33" fmla="*/ 73 h 101"/>
                <a:gd name="T34" fmla="*/ 47 w 161"/>
                <a:gd name="T35" fmla="*/ 73 h 101"/>
                <a:gd name="T36" fmla="*/ 36 w 161"/>
                <a:gd name="T37" fmla="*/ 74 h 101"/>
                <a:gd name="T38" fmla="*/ 25 w 161"/>
                <a:gd name="T39" fmla="*/ 76 h 101"/>
                <a:gd name="T40" fmla="*/ 14 w 161"/>
                <a:gd name="T41" fmla="*/ 78 h 101"/>
                <a:gd name="T42" fmla="*/ 10 w 161"/>
                <a:gd name="T43" fmla="*/ 78 h 101"/>
                <a:gd name="T44" fmla="*/ 6 w 161"/>
                <a:gd name="T45" fmla="*/ 77 h 101"/>
                <a:gd name="T46" fmla="*/ 3 w 161"/>
                <a:gd name="T47" fmla="*/ 77 h 101"/>
                <a:gd name="T48" fmla="*/ 0 w 161"/>
                <a:gd name="T49" fmla="*/ 74 h 101"/>
                <a:gd name="T50" fmla="*/ 1 w 161"/>
                <a:gd name="T51" fmla="*/ 70 h 101"/>
                <a:gd name="T52" fmla="*/ 4 w 161"/>
                <a:gd name="T53" fmla="*/ 67 h 101"/>
                <a:gd name="T54" fmla="*/ 8 w 161"/>
                <a:gd name="T55" fmla="*/ 65 h 101"/>
                <a:gd name="T56" fmla="*/ 12 w 161"/>
                <a:gd name="T57" fmla="*/ 63 h 101"/>
                <a:gd name="T58" fmla="*/ 25 w 161"/>
                <a:gd name="T59" fmla="*/ 60 h 101"/>
                <a:gd name="T60" fmla="*/ 39 w 161"/>
                <a:gd name="T61" fmla="*/ 56 h 101"/>
                <a:gd name="T62" fmla="*/ 54 w 161"/>
                <a:gd name="T63" fmla="*/ 54 h 101"/>
                <a:gd name="T64" fmla="*/ 69 w 161"/>
                <a:gd name="T65" fmla="*/ 53 h 101"/>
                <a:gd name="T66" fmla="*/ 84 w 161"/>
                <a:gd name="T67" fmla="*/ 52 h 101"/>
                <a:gd name="T68" fmla="*/ 98 w 161"/>
                <a:gd name="T69" fmla="*/ 53 h 101"/>
                <a:gd name="T70" fmla="*/ 111 w 161"/>
                <a:gd name="T71" fmla="*/ 56 h 101"/>
                <a:gd name="T72" fmla="*/ 125 w 161"/>
                <a:gd name="T73" fmla="*/ 61 h 101"/>
                <a:gd name="T74" fmla="*/ 131 w 161"/>
                <a:gd name="T75" fmla="*/ 49 h 101"/>
                <a:gd name="T76" fmla="*/ 135 w 161"/>
                <a:gd name="T77" fmla="*/ 36 h 101"/>
                <a:gd name="T78" fmla="*/ 134 w 161"/>
                <a:gd name="T79" fmla="*/ 21 h 101"/>
                <a:gd name="T80" fmla="*/ 130 w 161"/>
                <a:gd name="T81" fmla="*/ 8 h 101"/>
                <a:gd name="T82" fmla="*/ 131 w 161"/>
                <a:gd name="T83" fmla="*/ 6 h 101"/>
                <a:gd name="T84" fmla="*/ 132 w 161"/>
                <a:gd name="T85" fmla="*/ 3 h 101"/>
                <a:gd name="T86" fmla="*/ 134 w 161"/>
                <a:gd name="T87" fmla="*/ 2 h 101"/>
                <a:gd name="T88" fmla="*/ 136 w 161"/>
                <a:gd name="T89" fmla="*/ 0 h 101"/>
                <a:gd name="T90" fmla="*/ 145 w 161"/>
                <a:gd name="T91" fmla="*/ 7 h 101"/>
                <a:gd name="T92" fmla="*/ 150 w 161"/>
                <a:gd name="T93" fmla="*/ 15 h 101"/>
                <a:gd name="T94" fmla="*/ 154 w 161"/>
                <a:gd name="T95" fmla="*/ 25 h 101"/>
                <a:gd name="T96" fmla="*/ 158 w 161"/>
                <a:gd name="T97" fmla="*/ 3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1" h="101">
                  <a:moveTo>
                    <a:pt x="158" y="35"/>
                  </a:moveTo>
                  <a:lnTo>
                    <a:pt x="160" y="52"/>
                  </a:lnTo>
                  <a:lnTo>
                    <a:pt x="161" y="71"/>
                  </a:lnTo>
                  <a:lnTo>
                    <a:pt x="157" y="88"/>
                  </a:lnTo>
                  <a:lnTo>
                    <a:pt x="145" y="101"/>
                  </a:lnTo>
                  <a:lnTo>
                    <a:pt x="138" y="101"/>
                  </a:lnTo>
                  <a:lnTo>
                    <a:pt x="132" y="99"/>
                  </a:lnTo>
                  <a:lnTo>
                    <a:pt x="128" y="96"/>
                  </a:lnTo>
                  <a:lnTo>
                    <a:pt x="123" y="92"/>
                  </a:lnTo>
                  <a:lnTo>
                    <a:pt x="119" y="86"/>
                  </a:lnTo>
                  <a:lnTo>
                    <a:pt x="114" y="82"/>
                  </a:lnTo>
                  <a:lnTo>
                    <a:pt x="108" y="79"/>
                  </a:lnTo>
                  <a:lnTo>
                    <a:pt x="102" y="78"/>
                  </a:lnTo>
                  <a:lnTo>
                    <a:pt x="91" y="77"/>
                  </a:lnTo>
                  <a:lnTo>
                    <a:pt x="80" y="75"/>
                  </a:lnTo>
                  <a:lnTo>
                    <a:pt x="69" y="74"/>
                  </a:lnTo>
                  <a:lnTo>
                    <a:pt x="59" y="73"/>
                  </a:lnTo>
                  <a:lnTo>
                    <a:pt x="47" y="73"/>
                  </a:lnTo>
                  <a:lnTo>
                    <a:pt x="36" y="74"/>
                  </a:lnTo>
                  <a:lnTo>
                    <a:pt x="25" y="76"/>
                  </a:lnTo>
                  <a:lnTo>
                    <a:pt x="14" y="78"/>
                  </a:lnTo>
                  <a:lnTo>
                    <a:pt x="10" y="78"/>
                  </a:lnTo>
                  <a:lnTo>
                    <a:pt x="6" y="77"/>
                  </a:lnTo>
                  <a:lnTo>
                    <a:pt x="3" y="77"/>
                  </a:lnTo>
                  <a:lnTo>
                    <a:pt x="0" y="74"/>
                  </a:lnTo>
                  <a:lnTo>
                    <a:pt x="1" y="70"/>
                  </a:lnTo>
                  <a:lnTo>
                    <a:pt x="4" y="67"/>
                  </a:lnTo>
                  <a:lnTo>
                    <a:pt x="8" y="65"/>
                  </a:lnTo>
                  <a:lnTo>
                    <a:pt x="12" y="63"/>
                  </a:lnTo>
                  <a:lnTo>
                    <a:pt x="25" y="60"/>
                  </a:lnTo>
                  <a:lnTo>
                    <a:pt x="39" y="56"/>
                  </a:lnTo>
                  <a:lnTo>
                    <a:pt x="54" y="54"/>
                  </a:lnTo>
                  <a:lnTo>
                    <a:pt x="69" y="53"/>
                  </a:lnTo>
                  <a:lnTo>
                    <a:pt x="84" y="52"/>
                  </a:lnTo>
                  <a:lnTo>
                    <a:pt x="98" y="53"/>
                  </a:lnTo>
                  <a:lnTo>
                    <a:pt x="111" y="56"/>
                  </a:lnTo>
                  <a:lnTo>
                    <a:pt x="125" y="61"/>
                  </a:lnTo>
                  <a:lnTo>
                    <a:pt x="131" y="49"/>
                  </a:lnTo>
                  <a:lnTo>
                    <a:pt x="135" y="36"/>
                  </a:lnTo>
                  <a:lnTo>
                    <a:pt x="134" y="21"/>
                  </a:lnTo>
                  <a:lnTo>
                    <a:pt x="130" y="8"/>
                  </a:lnTo>
                  <a:lnTo>
                    <a:pt x="131" y="6"/>
                  </a:lnTo>
                  <a:lnTo>
                    <a:pt x="132" y="3"/>
                  </a:lnTo>
                  <a:lnTo>
                    <a:pt x="134" y="2"/>
                  </a:lnTo>
                  <a:lnTo>
                    <a:pt x="136" y="0"/>
                  </a:lnTo>
                  <a:lnTo>
                    <a:pt x="145" y="7"/>
                  </a:lnTo>
                  <a:lnTo>
                    <a:pt x="150" y="15"/>
                  </a:lnTo>
                  <a:lnTo>
                    <a:pt x="154" y="25"/>
                  </a:lnTo>
                  <a:lnTo>
                    <a:pt x="158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43">
              <a:extLst>
                <a:ext uri="{FF2B5EF4-FFF2-40B4-BE49-F238E27FC236}">
                  <a16:creationId xmlns:a16="http://schemas.microsoft.com/office/drawing/2014/main" id="{F37EB977-3020-4F59-8F14-19522FC83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2673"/>
              <a:ext cx="230" cy="214"/>
            </a:xfrm>
            <a:custGeom>
              <a:avLst/>
              <a:gdLst>
                <a:gd name="T0" fmla="*/ 180 w 230"/>
                <a:gd name="T1" fmla="*/ 2 h 214"/>
                <a:gd name="T2" fmla="*/ 181 w 230"/>
                <a:gd name="T3" fmla="*/ 21 h 214"/>
                <a:gd name="T4" fmla="*/ 183 w 230"/>
                <a:gd name="T5" fmla="*/ 38 h 214"/>
                <a:gd name="T6" fmla="*/ 186 w 230"/>
                <a:gd name="T7" fmla="*/ 56 h 214"/>
                <a:gd name="T8" fmla="*/ 191 w 230"/>
                <a:gd name="T9" fmla="*/ 74 h 214"/>
                <a:gd name="T10" fmla="*/ 196 w 230"/>
                <a:gd name="T11" fmla="*/ 90 h 214"/>
                <a:gd name="T12" fmla="*/ 204 w 230"/>
                <a:gd name="T13" fmla="*/ 106 h 214"/>
                <a:gd name="T14" fmla="*/ 211 w 230"/>
                <a:gd name="T15" fmla="*/ 121 h 214"/>
                <a:gd name="T16" fmla="*/ 219 w 230"/>
                <a:gd name="T17" fmla="*/ 137 h 214"/>
                <a:gd name="T18" fmla="*/ 223 w 230"/>
                <a:gd name="T19" fmla="*/ 142 h 214"/>
                <a:gd name="T20" fmla="*/ 227 w 230"/>
                <a:gd name="T21" fmla="*/ 147 h 214"/>
                <a:gd name="T22" fmla="*/ 230 w 230"/>
                <a:gd name="T23" fmla="*/ 151 h 214"/>
                <a:gd name="T24" fmla="*/ 227 w 230"/>
                <a:gd name="T25" fmla="*/ 157 h 214"/>
                <a:gd name="T26" fmla="*/ 225 w 230"/>
                <a:gd name="T27" fmla="*/ 161 h 214"/>
                <a:gd name="T28" fmla="*/ 222 w 230"/>
                <a:gd name="T29" fmla="*/ 161 h 214"/>
                <a:gd name="T30" fmla="*/ 218 w 230"/>
                <a:gd name="T31" fmla="*/ 161 h 214"/>
                <a:gd name="T32" fmla="*/ 215 w 230"/>
                <a:gd name="T33" fmla="*/ 161 h 214"/>
                <a:gd name="T34" fmla="*/ 194 w 230"/>
                <a:gd name="T35" fmla="*/ 156 h 214"/>
                <a:gd name="T36" fmla="*/ 175 w 230"/>
                <a:gd name="T37" fmla="*/ 155 h 214"/>
                <a:gd name="T38" fmla="*/ 154 w 230"/>
                <a:gd name="T39" fmla="*/ 155 h 214"/>
                <a:gd name="T40" fmla="*/ 134 w 230"/>
                <a:gd name="T41" fmla="*/ 157 h 214"/>
                <a:gd name="T42" fmla="*/ 114 w 230"/>
                <a:gd name="T43" fmla="*/ 161 h 214"/>
                <a:gd name="T44" fmla="*/ 95 w 230"/>
                <a:gd name="T45" fmla="*/ 166 h 214"/>
                <a:gd name="T46" fmla="*/ 76 w 230"/>
                <a:gd name="T47" fmla="*/ 172 h 214"/>
                <a:gd name="T48" fmla="*/ 57 w 230"/>
                <a:gd name="T49" fmla="*/ 178 h 214"/>
                <a:gd name="T50" fmla="*/ 51 w 230"/>
                <a:gd name="T51" fmla="*/ 181 h 214"/>
                <a:gd name="T52" fmla="*/ 45 w 230"/>
                <a:gd name="T53" fmla="*/ 184 h 214"/>
                <a:gd name="T54" fmla="*/ 39 w 230"/>
                <a:gd name="T55" fmla="*/ 189 h 214"/>
                <a:gd name="T56" fmla="*/ 33 w 230"/>
                <a:gd name="T57" fmla="*/ 193 h 214"/>
                <a:gd name="T58" fmla="*/ 26 w 230"/>
                <a:gd name="T59" fmla="*/ 198 h 214"/>
                <a:gd name="T60" fmla="*/ 21 w 230"/>
                <a:gd name="T61" fmla="*/ 203 h 214"/>
                <a:gd name="T62" fmla="*/ 15 w 230"/>
                <a:gd name="T63" fmla="*/ 208 h 214"/>
                <a:gd name="T64" fmla="*/ 10 w 230"/>
                <a:gd name="T65" fmla="*/ 213 h 214"/>
                <a:gd name="T66" fmla="*/ 8 w 230"/>
                <a:gd name="T67" fmla="*/ 214 h 214"/>
                <a:gd name="T68" fmla="*/ 6 w 230"/>
                <a:gd name="T69" fmla="*/ 214 h 214"/>
                <a:gd name="T70" fmla="*/ 2 w 230"/>
                <a:gd name="T71" fmla="*/ 214 h 214"/>
                <a:gd name="T72" fmla="*/ 0 w 230"/>
                <a:gd name="T73" fmla="*/ 213 h 214"/>
                <a:gd name="T74" fmla="*/ 1 w 230"/>
                <a:gd name="T75" fmla="*/ 205 h 214"/>
                <a:gd name="T76" fmla="*/ 5 w 230"/>
                <a:gd name="T77" fmla="*/ 197 h 214"/>
                <a:gd name="T78" fmla="*/ 11 w 230"/>
                <a:gd name="T79" fmla="*/ 190 h 214"/>
                <a:gd name="T80" fmla="*/ 18 w 230"/>
                <a:gd name="T81" fmla="*/ 182 h 214"/>
                <a:gd name="T82" fmla="*/ 35 w 230"/>
                <a:gd name="T83" fmla="*/ 168 h 214"/>
                <a:gd name="T84" fmla="*/ 52 w 230"/>
                <a:gd name="T85" fmla="*/ 155 h 214"/>
                <a:gd name="T86" fmla="*/ 71 w 230"/>
                <a:gd name="T87" fmla="*/ 146 h 214"/>
                <a:gd name="T88" fmla="*/ 91 w 230"/>
                <a:gd name="T89" fmla="*/ 139 h 214"/>
                <a:gd name="T90" fmla="*/ 111 w 230"/>
                <a:gd name="T91" fmla="*/ 135 h 214"/>
                <a:gd name="T92" fmla="*/ 132 w 230"/>
                <a:gd name="T93" fmla="*/ 132 h 214"/>
                <a:gd name="T94" fmla="*/ 154 w 230"/>
                <a:gd name="T95" fmla="*/ 130 h 214"/>
                <a:gd name="T96" fmla="*/ 176 w 230"/>
                <a:gd name="T97" fmla="*/ 130 h 214"/>
                <a:gd name="T98" fmla="*/ 175 w 230"/>
                <a:gd name="T99" fmla="*/ 120 h 214"/>
                <a:gd name="T100" fmla="*/ 172 w 230"/>
                <a:gd name="T101" fmla="*/ 111 h 214"/>
                <a:gd name="T102" fmla="*/ 169 w 230"/>
                <a:gd name="T103" fmla="*/ 103 h 214"/>
                <a:gd name="T104" fmla="*/ 167 w 230"/>
                <a:gd name="T105" fmla="*/ 93 h 214"/>
                <a:gd name="T106" fmla="*/ 164 w 230"/>
                <a:gd name="T107" fmla="*/ 69 h 214"/>
                <a:gd name="T108" fmla="*/ 163 w 230"/>
                <a:gd name="T109" fmla="*/ 46 h 214"/>
                <a:gd name="T110" fmla="*/ 166 w 230"/>
                <a:gd name="T111" fmla="*/ 22 h 214"/>
                <a:gd name="T112" fmla="*/ 174 w 230"/>
                <a:gd name="T113" fmla="*/ 0 h 214"/>
                <a:gd name="T114" fmla="*/ 176 w 230"/>
                <a:gd name="T115" fmla="*/ 0 h 214"/>
                <a:gd name="T116" fmla="*/ 177 w 230"/>
                <a:gd name="T117" fmla="*/ 0 h 214"/>
                <a:gd name="T118" fmla="*/ 179 w 230"/>
                <a:gd name="T119" fmla="*/ 1 h 214"/>
                <a:gd name="T120" fmla="*/ 180 w 230"/>
                <a:gd name="T121" fmla="*/ 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14">
                  <a:moveTo>
                    <a:pt x="180" y="2"/>
                  </a:moveTo>
                  <a:lnTo>
                    <a:pt x="181" y="21"/>
                  </a:lnTo>
                  <a:lnTo>
                    <a:pt x="183" y="38"/>
                  </a:lnTo>
                  <a:lnTo>
                    <a:pt x="186" y="56"/>
                  </a:lnTo>
                  <a:lnTo>
                    <a:pt x="191" y="74"/>
                  </a:lnTo>
                  <a:lnTo>
                    <a:pt x="196" y="90"/>
                  </a:lnTo>
                  <a:lnTo>
                    <a:pt x="204" y="106"/>
                  </a:lnTo>
                  <a:lnTo>
                    <a:pt x="211" y="121"/>
                  </a:lnTo>
                  <a:lnTo>
                    <a:pt x="219" y="137"/>
                  </a:lnTo>
                  <a:lnTo>
                    <a:pt x="223" y="142"/>
                  </a:lnTo>
                  <a:lnTo>
                    <a:pt x="227" y="147"/>
                  </a:lnTo>
                  <a:lnTo>
                    <a:pt x="230" y="151"/>
                  </a:lnTo>
                  <a:lnTo>
                    <a:pt x="227" y="157"/>
                  </a:lnTo>
                  <a:lnTo>
                    <a:pt x="225" y="161"/>
                  </a:lnTo>
                  <a:lnTo>
                    <a:pt x="222" y="161"/>
                  </a:lnTo>
                  <a:lnTo>
                    <a:pt x="218" y="161"/>
                  </a:lnTo>
                  <a:lnTo>
                    <a:pt x="215" y="161"/>
                  </a:lnTo>
                  <a:lnTo>
                    <a:pt x="194" y="156"/>
                  </a:lnTo>
                  <a:lnTo>
                    <a:pt x="175" y="155"/>
                  </a:lnTo>
                  <a:lnTo>
                    <a:pt x="154" y="155"/>
                  </a:lnTo>
                  <a:lnTo>
                    <a:pt x="134" y="157"/>
                  </a:lnTo>
                  <a:lnTo>
                    <a:pt x="114" y="161"/>
                  </a:lnTo>
                  <a:lnTo>
                    <a:pt x="95" y="166"/>
                  </a:lnTo>
                  <a:lnTo>
                    <a:pt x="76" y="172"/>
                  </a:lnTo>
                  <a:lnTo>
                    <a:pt x="57" y="178"/>
                  </a:lnTo>
                  <a:lnTo>
                    <a:pt x="51" y="181"/>
                  </a:lnTo>
                  <a:lnTo>
                    <a:pt x="45" y="184"/>
                  </a:lnTo>
                  <a:lnTo>
                    <a:pt x="39" y="189"/>
                  </a:lnTo>
                  <a:lnTo>
                    <a:pt x="33" y="193"/>
                  </a:lnTo>
                  <a:lnTo>
                    <a:pt x="26" y="198"/>
                  </a:lnTo>
                  <a:lnTo>
                    <a:pt x="21" y="203"/>
                  </a:lnTo>
                  <a:lnTo>
                    <a:pt x="15" y="208"/>
                  </a:lnTo>
                  <a:lnTo>
                    <a:pt x="10" y="213"/>
                  </a:lnTo>
                  <a:lnTo>
                    <a:pt x="8" y="214"/>
                  </a:lnTo>
                  <a:lnTo>
                    <a:pt x="6" y="214"/>
                  </a:lnTo>
                  <a:lnTo>
                    <a:pt x="2" y="214"/>
                  </a:lnTo>
                  <a:lnTo>
                    <a:pt x="0" y="213"/>
                  </a:lnTo>
                  <a:lnTo>
                    <a:pt x="1" y="205"/>
                  </a:lnTo>
                  <a:lnTo>
                    <a:pt x="5" y="197"/>
                  </a:lnTo>
                  <a:lnTo>
                    <a:pt x="11" y="190"/>
                  </a:lnTo>
                  <a:lnTo>
                    <a:pt x="18" y="182"/>
                  </a:lnTo>
                  <a:lnTo>
                    <a:pt x="35" y="168"/>
                  </a:lnTo>
                  <a:lnTo>
                    <a:pt x="52" y="155"/>
                  </a:lnTo>
                  <a:lnTo>
                    <a:pt x="71" y="146"/>
                  </a:lnTo>
                  <a:lnTo>
                    <a:pt x="91" y="139"/>
                  </a:lnTo>
                  <a:lnTo>
                    <a:pt x="111" y="135"/>
                  </a:lnTo>
                  <a:lnTo>
                    <a:pt x="132" y="132"/>
                  </a:lnTo>
                  <a:lnTo>
                    <a:pt x="154" y="130"/>
                  </a:lnTo>
                  <a:lnTo>
                    <a:pt x="176" y="130"/>
                  </a:lnTo>
                  <a:lnTo>
                    <a:pt x="175" y="120"/>
                  </a:lnTo>
                  <a:lnTo>
                    <a:pt x="172" y="111"/>
                  </a:lnTo>
                  <a:lnTo>
                    <a:pt x="169" y="103"/>
                  </a:lnTo>
                  <a:lnTo>
                    <a:pt x="167" y="93"/>
                  </a:lnTo>
                  <a:lnTo>
                    <a:pt x="164" y="69"/>
                  </a:lnTo>
                  <a:lnTo>
                    <a:pt x="163" y="46"/>
                  </a:lnTo>
                  <a:lnTo>
                    <a:pt x="166" y="22"/>
                  </a:lnTo>
                  <a:lnTo>
                    <a:pt x="174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79" y="1"/>
                  </a:lnTo>
                  <a:lnTo>
                    <a:pt x="18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44">
              <a:extLst>
                <a:ext uri="{FF2B5EF4-FFF2-40B4-BE49-F238E27FC236}">
                  <a16:creationId xmlns:a16="http://schemas.microsoft.com/office/drawing/2014/main" id="{0A9D2BCA-D32E-4C41-B4ED-C0312D691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" y="2690"/>
              <a:ext cx="52" cy="85"/>
            </a:xfrm>
            <a:custGeom>
              <a:avLst/>
              <a:gdLst>
                <a:gd name="T0" fmla="*/ 49 w 52"/>
                <a:gd name="T1" fmla="*/ 45 h 85"/>
                <a:gd name="T2" fmla="*/ 52 w 52"/>
                <a:gd name="T3" fmla="*/ 56 h 85"/>
                <a:gd name="T4" fmla="*/ 48 w 52"/>
                <a:gd name="T5" fmla="*/ 64 h 85"/>
                <a:gd name="T6" fmla="*/ 41 w 52"/>
                <a:gd name="T7" fmla="*/ 72 h 85"/>
                <a:gd name="T8" fmla="*/ 35 w 52"/>
                <a:gd name="T9" fmla="*/ 80 h 85"/>
                <a:gd name="T10" fmla="*/ 29 w 52"/>
                <a:gd name="T11" fmla="*/ 80 h 85"/>
                <a:gd name="T12" fmla="*/ 23 w 52"/>
                <a:gd name="T13" fmla="*/ 82 h 85"/>
                <a:gd name="T14" fmla="*/ 19 w 52"/>
                <a:gd name="T15" fmla="*/ 85 h 85"/>
                <a:gd name="T16" fmla="*/ 14 w 52"/>
                <a:gd name="T17" fmla="*/ 81 h 85"/>
                <a:gd name="T18" fmla="*/ 14 w 52"/>
                <a:gd name="T19" fmla="*/ 76 h 85"/>
                <a:gd name="T20" fmla="*/ 19 w 52"/>
                <a:gd name="T21" fmla="*/ 71 h 85"/>
                <a:gd name="T22" fmla="*/ 25 w 52"/>
                <a:gd name="T23" fmla="*/ 65 h 85"/>
                <a:gd name="T24" fmla="*/ 29 w 52"/>
                <a:gd name="T25" fmla="*/ 60 h 85"/>
                <a:gd name="T26" fmla="*/ 28 w 52"/>
                <a:gd name="T27" fmla="*/ 51 h 85"/>
                <a:gd name="T28" fmla="*/ 17 w 52"/>
                <a:gd name="T29" fmla="*/ 40 h 85"/>
                <a:gd name="T30" fmla="*/ 8 w 52"/>
                <a:gd name="T31" fmla="*/ 29 h 85"/>
                <a:gd name="T32" fmla="*/ 1 w 52"/>
                <a:gd name="T33" fmla="*/ 16 h 85"/>
                <a:gd name="T34" fmla="*/ 0 w 52"/>
                <a:gd name="T35" fmla="*/ 3 h 85"/>
                <a:gd name="T36" fmla="*/ 4 w 52"/>
                <a:gd name="T37" fmla="*/ 0 h 85"/>
                <a:gd name="T38" fmla="*/ 8 w 52"/>
                <a:gd name="T39" fmla="*/ 3 h 85"/>
                <a:gd name="T40" fmla="*/ 11 w 52"/>
                <a:gd name="T41" fmla="*/ 8 h 85"/>
                <a:gd name="T42" fmla="*/ 15 w 52"/>
                <a:gd name="T43" fmla="*/ 14 h 85"/>
                <a:gd name="T44" fmla="*/ 18 w 52"/>
                <a:gd name="T45" fmla="*/ 19 h 85"/>
                <a:gd name="T46" fmla="*/ 22 w 52"/>
                <a:gd name="T47" fmla="*/ 23 h 85"/>
                <a:gd name="T48" fmla="*/ 28 w 52"/>
                <a:gd name="T49" fmla="*/ 27 h 85"/>
                <a:gd name="T50" fmla="*/ 33 w 52"/>
                <a:gd name="T51" fmla="*/ 30 h 85"/>
                <a:gd name="T52" fmla="*/ 37 w 52"/>
                <a:gd name="T53" fmla="*/ 32 h 85"/>
                <a:gd name="T54" fmla="*/ 42 w 52"/>
                <a:gd name="T55" fmla="*/ 36 h 85"/>
                <a:gd name="T56" fmla="*/ 46 w 52"/>
                <a:gd name="T57" fmla="*/ 40 h 85"/>
                <a:gd name="T58" fmla="*/ 49 w 52"/>
                <a:gd name="T59" fmla="*/ 4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85">
                  <a:moveTo>
                    <a:pt x="49" y="45"/>
                  </a:moveTo>
                  <a:lnTo>
                    <a:pt x="52" y="56"/>
                  </a:lnTo>
                  <a:lnTo>
                    <a:pt x="48" y="64"/>
                  </a:lnTo>
                  <a:lnTo>
                    <a:pt x="41" y="72"/>
                  </a:lnTo>
                  <a:lnTo>
                    <a:pt x="35" y="80"/>
                  </a:lnTo>
                  <a:lnTo>
                    <a:pt x="29" y="80"/>
                  </a:lnTo>
                  <a:lnTo>
                    <a:pt x="23" y="82"/>
                  </a:lnTo>
                  <a:lnTo>
                    <a:pt x="19" y="85"/>
                  </a:lnTo>
                  <a:lnTo>
                    <a:pt x="14" y="81"/>
                  </a:lnTo>
                  <a:lnTo>
                    <a:pt x="14" y="76"/>
                  </a:lnTo>
                  <a:lnTo>
                    <a:pt x="19" y="71"/>
                  </a:lnTo>
                  <a:lnTo>
                    <a:pt x="25" y="65"/>
                  </a:lnTo>
                  <a:lnTo>
                    <a:pt x="29" y="60"/>
                  </a:lnTo>
                  <a:lnTo>
                    <a:pt x="28" y="51"/>
                  </a:lnTo>
                  <a:lnTo>
                    <a:pt x="17" y="40"/>
                  </a:lnTo>
                  <a:lnTo>
                    <a:pt x="8" y="29"/>
                  </a:lnTo>
                  <a:lnTo>
                    <a:pt x="1" y="16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11" y="8"/>
                  </a:lnTo>
                  <a:lnTo>
                    <a:pt x="15" y="14"/>
                  </a:lnTo>
                  <a:lnTo>
                    <a:pt x="18" y="19"/>
                  </a:lnTo>
                  <a:lnTo>
                    <a:pt x="22" y="23"/>
                  </a:lnTo>
                  <a:lnTo>
                    <a:pt x="28" y="27"/>
                  </a:lnTo>
                  <a:lnTo>
                    <a:pt x="33" y="30"/>
                  </a:lnTo>
                  <a:lnTo>
                    <a:pt x="37" y="32"/>
                  </a:lnTo>
                  <a:lnTo>
                    <a:pt x="42" y="36"/>
                  </a:lnTo>
                  <a:lnTo>
                    <a:pt x="46" y="40"/>
                  </a:lnTo>
                  <a:lnTo>
                    <a:pt x="49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45">
              <a:extLst>
                <a:ext uri="{FF2B5EF4-FFF2-40B4-BE49-F238E27FC236}">
                  <a16:creationId xmlns:a16="http://schemas.microsoft.com/office/drawing/2014/main" id="{9DD15957-B9FC-45B0-81EB-706849961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" y="2702"/>
              <a:ext cx="40" cy="25"/>
            </a:xfrm>
            <a:custGeom>
              <a:avLst/>
              <a:gdLst>
                <a:gd name="T0" fmla="*/ 34 w 40"/>
                <a:gd name="T1" fmla="*/ 8 h 25"/>
                <a:gd name="T2" fmla="*/ 36 w 40"/>
                <a:gd name="T3" fmla="*/ 12 h 25"/>
                <a:gd name="T4" fmla="*/ 39 w 40"/>
                <a:gd name="T5" fmla="*/ 17 h 25"/>
                <a:gd name="T6" fmla="*/ 40 w 40"/>
                <a:gd name="T7" fmla="*/ 21 h 25"/>
                <a:gd name="T8" fmla="*/ 37 w 40"/>
                <a:gd name="T9" fmla="*/ 25 h 25"/>
                <a:gd name="T10" fmla="*/ 29 w 40"/>
                <a:gd name="T11" fmla="*/ 23 h 25"/>
                <a:gd name="T12" fmla="*/ 23 w 40"/>
                <a:gd name="T13" fmla="*/ 20 h 25"/>
                <a:gd name="T14" fmla="*/ 18 w 40"/>
                <a:gd name="T15" fmla="*/ 18 h 25"/>
                <a:gd name="T16" fmla="*/ 14 w 40"/>
                <a:gd name="T17" fmla="*/ 21 h 25"/>
                <a:gd name="T18" fmla="*/ 7 w 40"/>
                <a:gd name="T19" fmla="*/ 23 h 25"/>
                <a:gd name="T20" fmla="*/ 5 w 40"/>
                <a:gd name="T21" fmla="*/ 24 h 25"/>
                <a:gd name="T22" fmla="*/ 3 w 40"/>
                <a:gd name="T23" fmla="*/ 23 h 25"/>
                <a:gd name="T24" fmla="*/ 0 w 40"/>
                <a:gd name="T25" fmla="*/ 21 h 25"/>
                <a:gd name="T26" fmla="*/ 0 w 40"/>
                <a:gd name="T27" fmla="*/ 19 h 25"/>
                <a:gd name="T28" fmla="*/ 1 w 40"/>
                <a:gd name="T29" fmla="*/ 17 h 25"/>
                <a:gd name="T30" fmla="*/ 2 w 40"/>
                <a:gd name="T31" fmla="*/ 16 h 25"/>
                <a:gd name="T32" fmla="*/ 3 w 40"/>
                <a:gd name="T33" fmla="*/ 13 h 25"/>
                <a:gd name="T34" fmla="*/ 8 w 40"/>
                <a:gd name="T35" fmla="*/ 13 h 25"/>
                <a:gd name="T36" fmla="*/ 11 w 40"/>
                <a:gd name="T37" fmla="*/ 11 h 25"/>
                <a:gd name="T38" fmla="*/ 16 w 40"/>
                <a:gd name="T39" fmla="*/ 9 h 25"/>
                <a:gd name="T40" fmla="*/ 20 w 40"/>
                <a:gd name="T41" fmla="*/ 8 h 25"/>
                <a:gd name="T42" fmla="*/ 22 w 40"/>
                <a:gd name="T43" fmla="*/ 6 h 25"/>
                <a:gd name="T44" fmla="*/ 23 w 40"/>
                <a:gd name="T45" fmla="*/ 3 h 25"/>
                <a:gd name="T46" fmla="*/ 24 w 40"/>
                <a:gd name="T47" fmla="*/ 1 h 25"/>
                <a:gd name="T48" fmla="*/ 27 w 40"/>
                <a:gd name="T49" fmla="*/ 0 h 25"/>
                <a:gd name="T50" fmla="*/ 30 w 40"/>
                <a:gd name="T51" fmla="*/ 1 h 25"/>
                <a:gd name="T52" fmla="*/ 32 w 40"/>
                <a:gd name="T53" fmla="*/ 3 h 25"/>
                <a:gd name="T54" fmla="*/ 33 w 40"/>
                <a:gd name="T55" fmla="*/ 6 h 25"/>
                <a:gd name="T56" fmla="*/ 34 w 40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" h="25">
                  <a:moveTo>
                    <a:pt x="34" y="8"/>
                  </a:moveTo>
                  <a:lnTo>
                    <a:pt x="36" y="12"/>
                  </a:lnTo>
                  <a:lnTo>
                    <a:pt x="39" y="17"/>
                  </a:lnTo>
                  <a:lnTo>
                    <a:pt x="40" y="21"/>
                  </a:lnTo>
                  <a:lnTo>
                    <a:pt x="37" y="25"/>
                  </a:lnTo>
                  <a:lnTo>
                    <a:pt x="29" y="23"/>
                  </a:lnTo>
                  <a:lnTo>
                    <a:pt x="23" y="20"/>
                  </a:lnTo>
                  <a:lnTo>
                    <a:pt x="18" y="18"/>
                  </a:lnTo>
                  <a:lnTo>
                    <a:pt x="14" y="21"/>
                  </a:lnTo>
                  <a:lnTo>
                    <a:pt x="7" y="23"/>
                  </a:lnTo>
                  <a:lnTo>
                    <a:pt x="5" y="24"/>
                  </a:lnTo>
                  <a:lnTo>
                    <a:pt x="3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3" y="13"/>
                  </a:lnTo>
                  <a:lnTo>
                    <a:pt x="8" y="13"/>
                  </a:lnTo>
                  <a:lnTo>
                    <a:pt x="11" y="11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2" y="6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7" y="0"/>
                  </a:lnTo>
                  <a:lnTo>
                    <a:pt x="30" y="1"/>
                  </a:lnTo>
                  <a:lnTo>
                    <a:pt x="32" y="3"/>
                  </a:lnTo>
                  <a:lnTo>
                    <a:pt x="33" y="6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47">
              <a:extLst>
                <a:ext uri="{FF2B5EF4-FFF2-40B4-BE49-F238E27FC236}">
                  <a16:creationId xmlns:a16="http://schemas.microsoft.com/office/drawing/2014/main" id="{8927C378-0478-4B9D-BE7F-DE2165E06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0" y="2786"/>
              <a:ext cx="130" cy="96"/>
            </a:xfrm>
            <a:custGeom>
              <a:avLst/>
              <a:gdLst>
                <a:gd name="T0" fmla="*/ 128 w 130"/>
                <a:gd name="T1" fmla="*/ 7 h 96"/>
                <a:gd name="T2" fmla="*/ 129 w 130"/>
                <a:gd name="T3" fmla="*/ 12 h 96"/>
                <a:gd name="T4" fmla="*/ 130 w 130"/>
                <a:gd name="T5" fmla="*/ 18 h 96"/>
                <a:gd name="T6" fmla="*/ 130 w 130"/>
                <a:gd name="T7" fmla="*/ 24 h 96"/>
                <a:gd name="T8" fmla="*/ 127 w 130"/>
                <a:gd name="T9" fmla="*/ 29 h 96"/>
                <a:gd name="T10" fmla="*/ 123 w 130"/>
                <a:gd name="T11" fmla="*/ 38 h 96"/>
                <a:gd name="T12" fmla="*/ 121 w 130"/>
                <a:gd name="T13" fmla="*/ 49 h 96"/>
                <a:gd name="T14" fmla="*/ 120 w 130"/>
                <a:gd name="T15" fmla="*/ 59 h 96"/>
                <a:gd name="T16" fmla="*/ 118 w 130"/>
                <a:gd name="T17" fmla="*/ 70 h 96"/>
                <a:gd name="T18" fmla="*/ 115 w 130"/>
                <a:gd name="T19" fmla="*/ 80 h 96"/>
                <a:gd name="T20" fmla="*/ 111 w 130"/>
                <a:gd name="T21" fmla="*/ 88 h 96"/>
                <a:gd name="T22" fmla="*/ 103 w 130"/>
                <a:gd name="T23" fmla="*/ 93 h 96"/>
                <a:gd name="T24" fmla="*/ 90 w 130"/>
                <a:gd name="T25" fmla="*/ 96 h 96"/>
                <a:gd name="T26" fmla="*/ 79 w 130"/>
                <a:gd name="T27" fmla="*/ 95 h 96"/>
                <a:gd name="T28" fmla="*/ 67 w 130"/>
                <a:gd name="T29" fmla="*/ 94 h 96"/>
                <a:gd name="T30" fmla="*/ 54 w 130"/>
                <a:gd name="T31" fmla="*/ 92 h 96"/>
                <a:gd name="T32" fmla="*/ 42 w 130"/>
                <a:gd name="T33" fmla="*/ 90 h 96"/>
                <a:gd name="T34" fmla="*/ 30 w 130"/>
                <a:gd name="T35" fmla="*/ 88 h 96"/>
                <a:gd name="T36" fmla="*/ 19 w 130"/>
                <a:gd name="T37" fmla="*/ 84 h 96"/>
                <a:gd name="T38" fmla="*/ 10 w 130"/>
                <a:gd name="T39" fmla="*/ 78 h 96"/>
                <a:gd name="T40" fmla="*/ 0 w 130"/>
                <a:gd name="T41" fmla="*/ 69 h 96"/>
                <a:gd name="T42" fmla="*/ 0 w 130"/>
                <a:gd name="T43" fmla="*/ 66 h 96"/>
                <a:gd name="T44" fmla="*/ 1 w 130"/>
                <a:gd name="T45" fmla="*/ 65 h 96"/>
                <a:gd name="T46" fmla="*/ 4 w 130"/>
                <a:gd name="T47" fmla="*/ 63 h 96"/>
                <a:gd name="T48" fmla="*/ 7 w 130"/>
                <a:gd name="T49" fmla="*/ 62 h 96"/>
                <a:gd name="T50" fmla="*/ 11 w 130"/>
                <a:gd name="T51" fmla="*/ 64 h 96"/>
                <a:gd name="T52" fmla="*/ 14 w 130"/>
                <a:gd name="T53" fmla="*/ 67 h 96"/>
                <a:gd name="T54" fmla="*/ 17 w 130"/>
                <a:gd name="T55" fmla="*/ 70 h 96"/>
                <a:gd name="T56" fmla="*/ 21 w 130"/>
                <a:gd name="T57" fmla="*/ 72 h 96"/>
                <a:gd name="T58" fmla="*/ 30 w 130"/>
                <a:gd name="T59" fmla="*/ 76 h 96"/>
                <a:gd name="T60" fmla="*/ 41 w 130"/>
                <a:gd name="T61" fmla="*/ 78 h 96"/>
                <a:gd name="T62" fmla="*/ 52 w 130"/>
                <a:gd name="T63" fmla="*/ 80 h 96"/>
                <a:gd name="T64" fmla="*/ 64 w 130"/>
                <a:gd name="T65" fmla="*/ 80 h 96"/>
                <a:gd name="T66" fmla="*/ 74 w 130"/>
                <a:gd name="T67" fmla="*/ 80 h 96"/>
                <a:gd name="T68" fmla="*/ 84 w 130"/>
                <a:gd name="T69" fmla="*/ 77 h 96"/>
                <a:gd name="T70" fmla="*/ 94 w 130"/>
                <a:gd name="T71" fmla="*/ 72 h 96"/>
                <a:gd name="T72" fmla="*/ 102 w 130"/>
                <a:gd name="T73" fmla="*/ 65 h 96"/>
                <a:gd name="T74" fmla="*/ 102 w 130"/>
                <a:gd name="T75" fmla="*/ 57 h 96"/>
                <a:gd name="T76" fmla="*/ 103 w 130"/>
                <a:gd name="T77" fmla="*/ 49 h 96"/>
                <a:gd name="T78" fmla="*/ 105 w 130"/>
                <a:gd name="T79" fmla="*/ 41 h 96"/>
                <a:gd name="T80" fmla="*/ 108 w 130"/>
                <a:gd name="T81" fmla="*/ 35 h 96"/>
                <a:gd name="T82" fmla="*/ 105 w 130"/>
                <a:gd name="T83" fmla="*/ 32 h 96"/>
                <a:gd name="T84" fmla="*/ 102 w 130"/>
                <a:gd name="T85" fmla="*/ 27 h 96"/>
                <a:gd name="T86" fmla="*/ 100 w 130"/>
                <a:gd name="T87" fmla="*/ 22 h 96"/>
                <a:gd name="T88" fmla="*/ 100 w 130"/>
                <a:gd name="T89" fmla="*/ 19 h 96"/>
                <a:gd name="T90" fmla="*/ 104 w 130"/>
                <a:gd name="T91" fmla="*/ 20 h 96"/>
                <a:gd name="T92" fmla="*/ 110 w 130"/>
                <a:gd name="T93" fmla="*/ 19 h 96"/>
                <a:gd name="T94" fmla="*/ 114 w 130"/>
                <a:gd name="T95" fmla="*/ 17 h 96"/>
                <a:gd name="T96" fmla="*/ 117 w 130"/>
                <a:gd name="T97" fmla="*/ 12 h 96"/>
                <a:gd name="T98" fmla="*/ 117 w 130"/>
                <a:gd name="T99" fmla="*/ 9 h 96"/>
                <a:gd name="T100" fmla="*/ 117 w 130"/>
                <a:gd name="T101" fmla="*/ 6 h 96"/>
                <a:gd name="T102" fmla="*/ 117 w 130"/>
                <a:gd name="T103" fmla="*/ 3 h 96"/>
                <a:gd name="T104" fmla="*/ 120 w 130"/>
                <a:gd name="T105" fmla="*/ 0 h 96"/>
                <a:gd name="T106" fmla="*/ 123 w 130"/>
                <a:gd name="T107" fmla="*/ 1 h 96"/>
                <a:gd name="T108" fmla="*/ 125 w 130"/>
                <a:gd name="T109" fmla="*/ 2 h 96"/>
                <a:gd name="T110" fmla="*/ 127 w 130"/>
                <a:gd name="T111" fmla="*/ 4 h 96"/>
                <a:gd name="T112" fmla="*/ 128 w 130"/>
                <a:gd name="T113" fmla="*/ 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96">
                  <a:moveTo>
                    <a:pt x="128" y="7"/>
                  </a:moveTo>
                  <a:lnTo>
                    <a:pt x="129" y="12"/>
                  </a:lnTo>
                  <a:lnTo>
                    <a:pt x="130" y="18"/>
                  </a:lnTo>
                  <a:lnTo>
                    <a:pt x="130" y="24"/>
                  </a:lnTo>
                  <a:lnTo>
                    <a:pt x="127" y="29"/>
                  </a:lnTo>
                  <a:lnTo>
                    <a:pt x="123" y="38"/>
                  </a:lnTo>
                  <a:lnTo>
                    <a:pt x="121" y="49"/>
                  </a:lnTo>
                  <a:lnTo>
                    <a:pt x="120" y="59"/>
                  </a:lnTo>
                  <a:lnTo>
                    <a:pt x="118" y="70"/>
                  </a:lnTo>
                  <a:lnTo>
                    <a:pt x="115" y="80"/>
                  </a:lnTo>
                  <a:lnTo>
                    <a:pt x="111" y="88"/>
                  </a:lnTo>
                  <a:lnTo>
                    <a:pt x="103" y="93"/>
                  </a:lnTo>
                  <a:lnTo>
                    <a:pt x="90" y="96"/>
                  </a:lnTo>
                  <a:lnTo>
                    <a:pt x="79" y="95"/>
                  </a:lnTo>
                  <a:lnTo>
                    <a:pt x="67" y="94"/>
                  </a:lnTo>
                  <a:lnTo>
                    <a:pt x="54" y="92"/>
                  </a:lnTo>
                  <a:lnTo>
                    <a:pt x="42" y="90"/>
                  </a:lnTo>
                  <a:lnTo>
                    <a:pt x="30" y="88"/>
                  </a:lnTo>
                  <a:lnTo>
                    <a:pt x="19" y="84"/>
                  </a:lnTo>
                  <a:lnTo>
                    <a:pt x="10" y="78"/>
                  </a:lnTo>
                  <a:lnTo>
                    <a:pt x="0" y="69"/>
                  </a:lnTo>
                  <a:lnTo>
                    <a:pt x="0" y="66"/>
                  </a:lnTo>
                  <a:lnTo>
                    <a:pt x="1" y="65"/>
                  </a:lnTo>
                  <a:lnTo>
                    <a:pt x="4" y="63"/>
                  </a:lnTo>
                  <a:lnTo>
                    <a:pt x="7" y="62"/>
                  </a:lnTo>
                  <a:lnTo>
                    <a:pt x="11" y="64"/>
                  </a:lnTo>
                  <a:lnTo>
                    <a:pt x="14" y="67"/>
                  </a:lnTo>
                  <a:lnTo>
                    <a:pt x="17" y="70"/>
                  </a:lnTo>
                  <a:lnTo>
                    <a:pt x="21" y="72"/>
                  </a:lnTo>
                  <a:lnTo>
                    <a:pt x="30" y="76"/>
                  </a:lnTo>
                  <a:lnTo>
                    <a:pt x="41" y="78"/>
                  </a:lnTo>
                  <a:lnTo>
                    <a:pt x="52" y="80"/>
                  </a:lnTo>
                  <a:lnTo>
                    <a:pt x="64" y="80"/>
                  </a:lnTo>
                  <a:lnTo>
                    <a:pt x="74" y="80"/>
                  </a:lnTo>
                  <a:lnTo>
                    <a:pt x="84" y="77"/>
                  </a:lnTo>
                  <a:lnTo>
                    <a:pt x="94" y="72"/>
                  </a:lnTo>
                  <a:lnTo>
                    <a:pt x="102" y="65"/>
                  </a:lnTo>
                  <a:lnTo>
                    <a:pt x="102" y="57"/>
                  </a:lnTo>
                  <a:lnTo>
                    <a:pt x="103" y="49"/>
                  </a:lnTo>
                  <a:lnTo>
                    <a:pt x="105" y="41"/>
                  </a:lnTo>
                  <a:lnTo>
                    <a:pt x="108" y="35"/>
                  </a:lnTo>
                  <a:lnTo>
                    <a:pt x="105" y="32"/>
                  </a:lnTo>
                  <a:lnTo>
                    <a:pt x="102" y="27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4" y="20"/>
                  </a:lnTo>
                  <a:lnTo>
                    <a:pt x="110" y="19"/>
                  </a:lnTo>
                  <a:lnTo>
                    <a:pt x="114" y="17"/>
                  </a:lnTo>
                  <a:lnTo>
                    <a:pt x="117" y="12"/>
                  </a:lnTo>
                  <a:lnTo>
                    <a:pt x="117" y="9"/>
                  </a:lnTo>
                  <a:lnTo>
                    <a:pt x="117" y="6"/>
                  </a:lnTo>
                  <a:lnTo>
                    <a:pt x="117" y="3"/>
                  </a:lnTo>
                  <a:lnTo>
                    <a:pt x="120" y="0"/>
                  </a:lnTo>
                  <a:lnTo>
                    <a:pt x="123" y="1"/>
                  </a:lnTo>
                  <a:lnTo>
                    <a:pt x="125" y="2"/>
                  </a:lnTo>
                  <a:lnTo>
                    <a:pt x="127" y="4"/>
                  </a:lnTo>
                  <a:lnTo>
                    <a:pt x="128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51">
              <a:extLst>
                <a:ext uri="{FF2B5EF4-FFF2-40B4-BE49-F238E27FC236}">
                  <a16:creationId xmlns:a16="http://schemas.microsoft.com/office/drawing/2014/main" id="{B886C773-294E-49BD-B926-B11BB74A7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2851"/>
              <a:ext cx="452" cy="229"/>
            </a:xfrm>
            <a:custGeom>
              <a:avLst/>
              <a:gdLst>
                <a:gd name="T0" fmla="*/ 206 w 452"/>
                <a:gd name="T1" fmla="*/ 20 h 229"/>
                <a:gd name="T2" fmla="*/ 202 w 452"/>
                <a:gd name="T3" fmla="*/ 38 h 229"/>
                <a:gd name="T4" fmla="*/ 213 w 452"/>
                <a:gd name="T5" fmla="*/ 49 h 229"/>
                <a:gd name="T6" fmla="*/ 243 w 452"/>
                <a:gd name="T7" fmla="*/ 53 h 229"/>
                <a:gd name="T8" fmla="*/ 273 w 452"/>
                <a:gd name="T9" fmla="*/ 59 h 229"/>
                <a:gd name="T10" fmla="*/ 299 w 452"/>
                <a:gd name="T11" fmla="*/ 72 h 229"/>
                <a:gd name="T12" fmla="*/ 314 w 452"/>
                <a:gd name="T13" fmla="*/ 84 h 229"/>
                <a:gd name="T14" fmla="*/ 319 w 452"/>
                <a:gd name="T15" fmla="*/ 88 h 229"/>
                <a:gd name="T16" fmla="*/ 333 w 452"/>
                <a:gd name="T17" fmla="*/ 93 h 229"/>
                <a:gd name="T18" fmla="*/ 354 w 452"/>
                <a:gd name="T19" fmla="*/ 104 h 229"/>
                <a:gd name="T20" fmla="*/ 375 w 452"/>
                <a:gd name="T21" fmla="*/ 115 h 229"/>
                <a:gd name="T22" fmla="*/ 395 w 452"/>
                <a:gd name="T23" fmla="*/ 129 h 229"/>
                <a:gd name="T24" fmla="*/ 414 w 452"/>
                <a:gd name="T25" fmla="*/ 146 h 229"/>
                <a:gd name="T26" fmla="*/ 431 w 452"/>
                <a:gd name="T27" fmla="*/ 167 h 229"/>
                <a:gd name="T28" fmla="*/ 445 w 452"/>
                <a:gd name="T29" fmla="*/ 191 h 229"/>
                <a:gd name="T30" fmla="*/ 452 w 452"/>
                <a:gd name="T31" fmla="*/ 216 h 229"/>
                <a:gd name="T32" fmla="*/ 446 w 452"/>
                <a:gd name="T33" fmla="*/ 226 h 229"/>
                <a:gd name="T34" fmla="*/ 442 w 452"/>
                <a:gd name="T35" fmla="*/ 215 h 229"/>
                <a:gd name="T36" fmla="*/ 432 w 452"/>
                <a:gd name="T37" fmla="*/ 191 h 229"/>
                <a:gd name="T38" fmla="*/ 409 w 452"/>
                <a:gd name="T39" fmla="*/ 161 h 229"/>
                <a:gd name="T40" fmla="*/ 377 w 452"/>
                <a:gd name="T41" fmla="*/ 139 h 229"/>
                <a:gd name="T42" fmla="*/ 342 w 452"/>
                <a:gd name="T43" fmla="*/ 124 h 229"/>
                <a:gd name="T44" fmla="*/ 314 w 452"/>
                <a:gd name="T45" fmla="*/ 112 h 229"/>
                <a:gd name="T46" fmla="*/ 293 w 452"/>
                <a:gd name="T47" fmla="*/ 99 h 229"/>
                <a:gd name="T48" fmla="*/ 272 w 452"/>
                <a:gd name="T49" fmla="*/ 86 h 229"/>
                <a:gd name="T50" fmla="*/ 250 w 452"/>
                <a:gd name="T51" fmla="*/ 76 h 229"/>
                <a:gd name="T52" fmla="*/ 230 w 452"/>
                <a:gd name="T53" fmla="*/ 72 h 229"/>
                <a:gd name="T54" fmla="*/ 211 w 452"/>
                <a:gd name="T55" fmla="*/ 71 h 229"/>
                <a:gd name="T56" fmla="*/ 191 w 452"/>
                <a:gd name="T57" fmla="*/ 73 h 229"/>
                <a:gd name="T58" fmla="*/ 173 w 452"/>
                <a:gd name="T59" fmla="*/ 76 h 229"/>
                <a:gd name="T60" fmla="*/ 150 w 452"/>
                <a:gd name="T61" fmla="*/ 83 h 229"/>
                <a:gd name="T62" fmla="*/ 121 w 452"/>
                <a:gd name="T63" fmla="*/ 93 h 229"/>
                <a:gd name="T64" fmla="*/ 93 w 452"/>
                <a:gd name="T65" fmla="*/ 109 h 229"/>
                <a:gd name="T66" fmla="*/ 70 w 452"/>
                <a:gd name="T67" fmla="*/ 131 h 229"/>
                <a:gd name="T68" fmla="*/ 62 w 452"/>
                <a:gd name="T69" fmla="*/ 149 h 229"/>
                <a:gd name="T70" fmla="*/ 57 w 452"/>
                <a:gd name="T71" fmla="*/ 158 h 229"/>
                <a:gd name="T72" fmla="*/ 47 w 452"/>
                <a:gd name="T73" fmla="*/ 162 h 229"/>
                <a:gd name="T74" fmla="*/ 38 w 452"/>
                <a:gd name="T75" fmla="*/ 167 h 229"/>
                <a:gd name="T76" fmla="*/ 26 w 452"/>
                <a:gd name="T77" fmla="*/ 176 h 229"/>
                <a:gd name="T78" fmla="*/ 13 w 452"/>
                <a:gd name="T79" fmla="*/ 190 h 229"/>
                <a:gd name="T80" fmla="*/ 5 w 452"/>
                <a:gd name="T81" fmla="*/ 197 h 229"/>
                <a:gd name="T82" fmla="*/ 2 w 452"/>
                <a:gd name="T83" fmla="*/ 196 h 229"/>
                <a:gd name="T84" fmla="*/ 4 w 452"/>
                <a:gd name="T85" fmla="*/ 179 h 229"/>
                <a:gd name="T86" fmla="*/ 19 w 452"/>
                <a:gd name="T87" fmla="*/ 151 h 229"/>
                <a:gd name="T88" fmla="*/ 43 w 452"/>
                <a:gd name="T89" fmla="*/ 129 h 229"/>
                <a:gd name="T90" fmla="*/ 69 w 452"/>
                <a:gd name="T91" fmla="*/ 107 h 229"/>
                <a:gd name="T92" fmla="*/ 92 w 452"/>
                <a:gd name="T93" fmla="*/ 89 h 229"/>
                <a:gd name="T94" fmla="*/ 112 w 452"/>
                <a:gd name="T95" fmla="*/ 77 h 229"/>
                <a:gd name="T96" fmla="*/ 132 w 452"/>
                <a:gd name="T97" fmla="*/ 63 h 229"/>
                <a:gd name="T98" fmla="*/ 153 w 452"/>
                <a:gd name="T99" fmla="*/ 52 h 229"/>
                <a:gd name="T100" fmla="*/ 169 w 452"/>
                <a:gd name="T101" fmla="*/ 42 h 229"/>
                <a:gd name="T102" fmla="*/ 180 w 452"/>
                <a:gd name="T103" fmla="*/ 33 h 229"/>
                <a:gd name="T104" fmla="*/ 184 w 452"/>
                <a:gd name="T105" fmla="*/ 20 h 229"/>
                <a:gd name="T106" fmla="*/ 185 w 452"/>
                <a:gd name="T107" fmla="*/ 6 h 229"/>
                <a:gd name="T108" fmla="*/ 190 w 452"/>
                <a:gd name="T109" fmla="*/ 0 h 229"/>
                <a:gd name="T110" fmla="*/ 201 w 452"/>
                <a:gd name="T111" fmla="*/ 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2" h="229">
                  <a:moveTo>
                    <a:pt x="204" y="12"/>
                  </a:moveTo>
                  <a:lnTo>
                    <a:pt x="206" y="20"/>
                  </a:lnTo>
                  <a:lnTo>
                    <a:pt x="205" y="29"/>
                  </a:lnTo>
                  <a:lnTo>
                    <a:pt x="202" y="38"/>
                  </a:lnTo>
                  <a:lnTo>
                    <a:pt x="199" y="46"/>
                  </a:lnTo>
                  <a:lnTo>
                    <a:pt x="213" y="49"/>
                  </a:lnTo>
                  <a:lnTo>
                    <a:pt x="229" y="51"/>
                  </a:lnTo>
                  <a:lnTo>
                    <a:pt x="243" y="53"/>
                  </a:lnTo>
                  <a:lnTo>
                    <a:pt x="259" y="55"/>
                  </a:lnTo>
                  <a:lnTo>
                    <a:pt x="273" y="59"/>
                  </a:lnTo>
                  <a:lnTo>
                    <a:pt x="287" y="64"/>
                  </a:lnTo>
                  <a:lnTo>
                    <a:pt x="299" y="72"/>
                  </a:lnTo>
                  <a:lnTo>
                    <a:pt x="311" y="83"/>
                  </a:lnTo>
                  <a:lnTo>
                    <a:pt x="314" y="84"/>
                  </a:lnTo>
                  <a:lnTo>
                    <a:pt x="316" y="86"/>
                  </a:lnTo>
                  <a:lnTo>
                    <a:pt x="319" y="88"/>
                  </a:lnTo>
                  <a:lnTo>
                    <a:pt x="322" y="89"/>
                  </a:lnTo>
                  <a:lnTo>
                    <a:pt x="333" y="93"/>
                  </a:lnTo>
                  <a:lnTo>
                    <a:pt x="344" y="99"/>
                  </a:lnTo>
                  <a:lnTo>
                    <a:pt x="354" y="104"/>
                  </a:lnTo>
                  <a:lnTo>
                    <a:pt x="364" y="109"/>
                  </a:lnTo>
                  <a:lnTo>
                    <a:pt x="375" y="115"/>
                  </a:lnTo>
                  <a:lnTo>
                    <a:pt x="385" y="121"/>
                  </a:lnTo>
                  <a:lnTo>
                    <a:pt x="395" y="129"/>
                  </a:lnTo>
                  <a:lnTo>
                    <a:pt x="405" y="136"/>
                  </a:lnTo>
                  <a:lnTo>
                    <a:pt x="414" y="146"/>
                  </a:lnTo>
                  <a:lnTo>
                    <a:pt x="423" y="157"/>
                  </a:lnTo>
                  <a:lnTo>
                    <a:pt x="431" y="167"/>
                  </a:lnTo>
                  <a:lnTo>
                    <a:pt x="439" y="178"/>
                  </a:lnTo>
                  <a:lnTo>
                    <a:pt x="445" y="191"/>
                  </a:lnTo>
                  <a:lnTo>
                    <a:pt x="449" y="202"/>
                  </a:lnTo>
                  <a:lnTo>
                    <a:pt x="452" y="216"/>
                  </a:lnTo>
                  <a:lnTo>
                    <a:pt x="452" y="229"/>
                  </a:lnTo>
                  <a:lnTo>
                    <a:pt x="446" y="226"/>
                  </a:lnTo>
                  <a:lnTo>
                    <a:pt x="443" y="221"/>
                  </a:lnTo>
                  <a:lnTo>
                    <a:pt x="442" y="215"/>
                  </a:lnTo>
                  <a:lnTo>
                    <a:pt x="439" y="209"/>
                  </a:lnTo>
                  <a:lnTo>
                    <a:pt x="432" y="191"/>
                  </a:lnTo>
                  <a:lnTo>
                    <a:pt x="421" y="175"/>
                  </a:lnTo>
                  <a:lnTo>
                    <a:pt x="409" y="161"/>
                  </a:lnTo>
                  <a:lnTo>
                    <a:pt x="393" y="149"/>
                  </a:lnTo>
                  <a:lnTo>
                    <a:pt x="377" y="139"/>
                  </a:lnTo>
                  <a:lnTo>
                    <a:pt x="359" y="131"/>
                  </a:lnTo>
                  <a:lnTo>
                    <a:pt x="342" y="124"/>
                  </a:lnTo>
                  <a:lnTo>
                    <a:pt x="324" y="117"/>
                  </a:lnTo>
                  <a:lnTo>
                    <a:pt x="314" y="112"/>
                  </a:lnTo>
                  <a:lnTo>
                    <a:pt x="303" y="106"/>
                  </a:lnTo>
                  <a:lnTo>
                    <a:pt x="293" y="99"/>
                  </a:lnTo>
                  <a:lnTo>
                    <a:pt x="283" y="92"/>
                  </a:lnTo>
                  <a:lnTo>
                    <a:pt x="272" y="86"/>
                  </a:lnTo>
                  <a:lnTo>
                    <a:pt x="262" y="80"/>
                  </a:lnTo>
                  <a:lnTo>
                    <a:pt x="250" y="76"/>
                  </a:lnTo>
                  <a:lnTo>
                    <a:pt x="239" y="73"/>
                  </a:lnTo>
                  <a:lnTo>
                    <a:pt x="230" y="72"/>
                  </a:lnTo>
                  <a:lnTo>
                    <a:pt x="220" y="72"/>
                  </a:lnTo>
                  <a:lnTo>
                    <a:pt x="211" y="71"/>
                  </a:lnTo>
                  <a:lnTo>
                    <a:pt x="201" y="72"/>
                  </a:lnTo>
                  <a:lnTo>
                    <a:pt x="191" y="73"/>
                  </a:lnTo>
                  <a:lnTo>
                    <a:pt x="182" y="74"/>
                  </a:lnTo>
                  <a:lnTo>
                    <a:pt x="173" y="76"/>
                  </a:lnTo>
                  <a:lnTo>
                    <a:pt x="164" y="79"/>
                  </a:lnTo>
                  <a:lnTo>
                    <a:pt x="150" y="83"/>
                  </a:lnTo>
                  <a:lnTo>
                    <a:pt x="135" y="88"/>
                  </a:lnTo>
                  <a:lnTo>
                    <a:pt x="121" y="93"/>
                  </a:lnTo>
                  <a:lnTo>
                    <a:pt x="106" y="101"/>
                  </a:lnTo>
                  <a:lnTo>
                    <a:pt x="93" y="109"/>
                  </a:lnTo>
                  <a:lnTo>
                    <a:pt x="81" y="118"/>
                  </a:lnTo>
                  <a:lnTo>
                    <a:pt x="70" y="131"/>
                  </a:lnTo>
                  <a:lnTo>
                    <a:pt x="62" y="144"/>
                  </a:lnTo>
                  <a:lnTo>
                    <a:pt x="62" y="149"/>
                  </a:lnTo>
                  <a:lnTo>
                    <a:pt x="60" y="154"/>
                  </a:lnTo>
                  <a:lnTo>
                    <a:pt x="57" y="158"/>
                  </a:lnTo>
                  <a:lnTo>
                    <a:pt x="52" y="160"/>
                  </a:lnTo>
                  <a:lnTo>
                    <a:pt x="47" y="162"/>
                  </a:lnTo>
                  <a:lnTo>
                    <a:pt x="42" y="165"/>
                  </a:lnTo>
                  <a:lnTo>
                    <a:pt x="38" y="167"/>
                  </a:lnTo>
                  <a:lnTo>
                    <a:pt x="34" y="170"/>
                  </a:lnTo>
                  <a:lnTo>
                    <a:pt x="26" y="176"/>
                  </a:lnTo>
                  <a:lnTo>
                    <a:pt x="19" y="183"/>
                  </a:lnTo>
                  <a:lnTo>
                    <a:pt x="13" y="190"/>
                  </a:lnTo>
                  <a:lnTo>
                    <a:pt x="7" y="197"/>
                  </a:lnTo>
                  <a:lnTo>
                    <a:pt x="5" y="197"/>
                  </a:lnTo>
                  <a:lnTo>
                    <a:pt x="3" y="197"/>
                  </a:lnTo>
                  <a:lnTo>
                    <a:pt x="2" y="196"/>
                  </a:lnTo>
                  <a:lnTo>
                    <a:pt x="0" y="195"/>
                  </a:lnTo>
                  <a:lnTo>
                    <a:pt x="4" y="179"/>
                  </a:lnTo>
                  <a:lnTo>
                    <a:pt x="11" y="165"/>
                  </a:lnTo>
                  <a:lnTo>
                    <a:pt x="19" y="151"/>
                  </a:lnTo>
                  <a:lnTo>
                    <a:pt x="31" y="139"/>
                  </a:lnTo>
                  <a:lnTo>
                    <a:pt x="43" y="129"/>
                  </a:lnTo>
                  <a:lnTo>
                    <a:pt x="56" y="117"/>
                  </a:lnTo>
                  <a:lnTo>
                    <a:pt x="69" y="107"/>
                  </a:lnTo>
                  <a:lnTo>
                    <a:pt x="81" y="97"/>
                  </a:lnTo>
                  <a:lnTo>
                    <a:pt x="92" y="89"/>
                  </a:lnTo>
                  <a:lnTo>
                    <a:pt x="102" y="83"/>
                  </a:lnTo>
                  <a:lnTo>
                    <a:pt x="112" y="77"/>
                  </a:lnTo>
                  <a:lnTo>
                    <a:pt x="122" y="70"/>
                  </a:lnTo>
                  <a:lnTo>
                    <a:pt x="132" y="63"/>
                  </a:lnTo>
                  <a:lnTo>
                    <a:pt x="143" y="57"/>
                  </a:lnTo>
                  <a:lnTo>
                    <a:pt x="153" y="52"/>
                  </a:lnTo>
                  <a:lnTo>
                    <a:pt x="163" y="46"/>
                  </a:lnTo>
                  <a:lnTo>
                    <a:pt x="169" y="42"/>
                  </a:lnTo>
                  <a:lnTo>
                    <a:pt x="175" y="38"/>
                  </a:lnTo>
                  <a:lnTo>
                    <a:pt x="180" y="33"/>
                  </a:lnTo>
                  <a:lnTo>
                    <a:pt x="183" y="27"/>
                  </a:lnTo>
                  <a:lnTo>
                    <a:pt x="184" y="20"/>
                  </a:lnTo>
                  <a:lnTo>
                    <a:pt x="185" y="14"/>
                  </a:lnTo>
                  <a:lnTo>
                    <a:pt x="185" y="6"/>
                  </a:lnTo>
                  <a:lnTo>
                    <a:pt x="184" y="0"/>
                  </a:lnTo>
                  <a:lnTo>
                    <a:pt x="190" y="0"/>
                  </a:lnTo>
                  <a:lnTo>
                    <a:pt x="195" y="2"/>
                  </a:lnTo>
                  <a:lnTo>
                    <a:pt x="201" y="5"/>
                  </a:lnTo>
                  <a:lnTo>
                    <a:pt x="204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60">
              <a:extLst>
                <a:ext uri="{FF2B5EF4-FFF2-40B4-BE49-F238E27FC236}">
                  <a16:creationId xmlns:a16="http://schemas.microsoft.com/office/drawing/2014/main" id="{DA33BB54-4A77-44BB-A061-AD945AA46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" y="3064"/>
              <a:ext cx="479" cy="195"/>
            </a:xfrm>
            <a:custGeom>
              <a:avLst/>
              <a:gdLst>
                <a:gd name="T0" fmla="*/ 319 w 479"/>
                <a:gd name="T1" fmla="*/ 4 h 195"/>
                <a:gd name="T2" fmla="*/ 346 w 479"/>
                <a:gd name="T3" fmla="*/ 5 h 195"/>
                <a:gd name="T4" fmla="*/ 372 w 479"/>
                <a:gd name="T5" fmla="*/ 9 h 195"/>
                <a:gd name="T6" fmla="*/ 397 w 479"/>
                <a:gd name="T7" fmla="*/ 16 h 195"/>
                <a:gd name="T8" fmla="*/ 424 w 479"/>
                <a:gd name="T9" fmla="*/ 30 h 195"/>
                <a:gd name="T10" fmla="*/ 447 w 479"/>
                <a:gd name="T11" fmla="*/ 55 h 195"/>
                <a:gd name="T12" fmla="*/ 461 w 479"/>
                <a:gd name="T13" fmla="*/ 86 h 195"/>
                <a:gd name="T14" fmla="*/ 472 w 479"/>
                <a:gd name="T15" fmla="*/ 119 h 195"/>
                <a:gd name="T16" fmla="*/ 477 w 479"/>
                <a:gd name="T17" fmla="*/ 150 h 195"/>
                <a:gd name="T18" fmla="*/ 478 w 479"/>
                <a:gd name="T19" fmla="*/ 178 h 195"/>
                <a:gd name="T20" fmla="*/ 478 w 479"/>
                <a:gd name="T21" fmla="*/ 194 h 195"/>
                <a:gd name="T22" fmla="*/ 475 w 479"/>
                <a:gd name="T23" fmla="*/ 195 h 195"/>
                <a:gd name="T24" fmla="*/ 466 w 479"/>
                <a:gd name="T25" fmla="*/ 178 h 195"/>
                <a:gd name="T26" fmla="*/ 460 w 479"/>
                <a:gd name="T27" fmla="*/ 143 h 195"/>
                <a:gd name="T28" fmla="*/ 449 w 479"/>
                <a:gd name="T29" fmla="*/ 113 h 195"/>
                <a:gd name="T30" fmla="*/ 431 w 479"/>
                <a:gd name="T31" fmla="*/ 86 h 195"/>
                <a:gd name="T32" fmla="*/ 409 w 479"/>
                <a:gd name="T33" fmla="*/ 63 h 195"/>
                <a:gd name="T34" fmla="*/ 382 w 479"/>
                <a:gd name="T35" fmla="*/ 48 h 195"/>
                <a:gd name="T36" fmla="*/ 350 w 479"/>
                <a:gd name="T37" fmla="*/ 42 h 195"/>
                <a:gd name="T38" fmla="*/ 320 w 479"/>
                <a:gd name="T39" fmla="*/ 39 h 195"/>
                <a:gd name="T40" fmla="*/ 289 w 479"/>
                <a:gd name="T41" fmla="*/ 36 h 195"/>
                <a:gd name="T42" fmla="*/ 257 w 479"/>
                <a:gd name="T43" fmla="*/ 35 h 195"/>
                <a:gd name="T44" fmla="*/ 226 w 479"/>
                <a:gd name="T45" fmla="*/ 34 h 195"/>
                <a:gd name="T46" fmla="*/ 194 w 479"/>
                <a:gd name="T47" fmla="*/ 33 h 195"/>
                <a:gd name="T48" fmla="*/ 163 w 479"/>
                <a:gd name="T49" fmla="*/ 32 h 195"/>
                <a:gd name="T50" fmla="*/ 132 w 479"/>
                <a:gd name="T51" fmla="*/ 31 h 195"/>
                <a:gd name="T52" fmla="*/ 103 w 479"/>
                <a:gd name="T53" fmla="*/ 30 h 195"/>
                <a:gd name="T54" fmla="*/ 75 w 479"/>
                <a:gd name="T55" fmla="*/ 27 h 195"/>
                <a:gd name="T56" fmla="*/ 47 w 479"/>
                <a:gd name="T57" fmla="*/ 24 h 195"/>
                <a:gd name="T58" fmla="*/ 22 w 479"/>
                <a:gd name="T59" fmla="*/ 32 h 195"/>
                <a:gd name="T60" fmla="*/ 8 w 479"/>
                <a:gd name="T61" fmla="*/ 40 h 195"/>
                <a:gd name="T62" fmla="*/ 3 w 479"/>
                <a:gd name="T63" fmla="*/ 38 h 195"/>
                <a:gd name="T64" fmla="*/ 0 w 479"/>
                <a:gd name="T65" fmla="*/ 32 h 195"/>
                <a:gd name="T66" fmla="*/ 3 w 479"/>
                <a:gd name="T67" fmla="*/ 20 h 195"/>
                <a:gd name="T68" fmla="*/ 22 w 479"/>
                <a:gd name="T69" fmla="*/ 7 h 195"/>
                <a:gd name="T70" fmla="*/ 54 w 479"/>
                <a:gd name="T71" fmla="*/ 1 h 195"/>
                <a:gd name="T72" fmla="*/ 88 w 479"/>
                <a:gd name="T73" fmla="*/ 1 h 195"/>
                <a:gd name="T74" fmla="*/ 123 w 479"/>
                <a:gd name="T75" fmla="*/ 2 h 195"/>
                <a:gd name="T76" fmla="*/ 151 w 479"/>
                <a:gd name="T77" fmla="*/ 1 h 195"/>
                <a:gd name="T78" fmla="*/ 172 w 479"/>
                <a:gd name="T79" fmla="*/ 1 h 195"/>
                <a:gd name="T80" fmla="*/ 194 w 479"/>
                <a:gd name="T81" fmla="*/ 1 h 195"/>
                <a:gd name="T82" fmla="*/ 215 w 479"/>
                <a:gd name="T83" fmla="*/ 1 h 195"/>
                <a:gd name="T84" fmla="*/ 235 w 479"/>
                <a:gd name="T85" fmla="*/ 2 h 195"/>
                <a:gd name="T86" fmla="*/ 256 w 479"/>
                <a:gd name="T87" fmla="*/ 2 h 195"/>
                <a:gd name="T88" fmla="*/ 277 w 479"/>
                <a:gd name="T89" fmla="*/ 3 h 195"/>
                <a:gd name="T90" fmla="*/ 297 w 479"/>
                <a:gd name="T91" fmla="*/ 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9" h="195">
                  <a:moveTo>
                    <a:pt x="307" y="5"/>
                  </a:moveTo>
                  <a:lnTo>
                    <a:pt x="319" y="4"/>
                  </a:lnTo>
                  <a:lnTo>
                    <a:pt x="333" y="4"/>
                  </a:lnTo>
                  <a:lnTo>
                    <a:pt x="346" y="5"/>
                  </a:lnTo>
                  <a:lnTo>
                    <a:pt x="359" y="7"/>
                  </a:lnTo>
                  <a:lnTo>
                    <a:pt x="372" y="9"/>
                  </a:lnTo>
                  <a:lnTo>
                    <a:pt x="385" y="12"/>
                  </a:lnTo>
                  <a:lnTo>
                    <a:pt x="397" y="16"/>
                  </a:lnTo>
                  <a:lnTo>
                    <a:pt x="409" y="20"/>
                  </a:lnTo>
                  <a:lnTo>
                    <a:pt x="424" y="30"/>
                  </a:lnTo>
                  <a:lnTo>
                    <a:pt x="436" y="41"/>
                  </a:lnTo>
                  <a:lnTo>
                    <a:pt x="447" y="55"/>
                  </a:lnTo>
                  <a:lnTo>
                    <a:pt x="455" y="70"/>
                  </a:lnTo>
                  <a:lnTo>
                    <a:pt x="461" y="86"/>
                  </a:lnTo>
                  <a:lnTo>
                    <a:pt x="467" y="102"/>
                  </a:lnTo>
                  <a:lnTo>
                    <a:pt x="472" y="119"/>
                  </a:lnTo>
                  <a:lnTo>
                    <a:pt x="476" y="135"/>
                  </a:lnTo>
                  <a:lnTo>
                    <a:pt x="477" y="150"/>
                  </a:lnTo>
                  <a:lnTo>
                    <a:pt x="477" y="163"/>
                  </a:lnTo>
                  <a:lnTo>
                    <a:pt x="478" y="178"/>
                  </a:lnTo>
                  <a:lnTo>
                    <a:pt x="479" y="192"/>
                  </a:lnTo>
                  <a:lnTo>
                    <a:pt x="478" y="194"/>
                  </a:lnTo>
                  <a:lnTo>
                    <a:pt x="476" y="195"/>
                  </a:lnTo>
                  <a:lnTo>
                    <a:pt x="475" y="195"/>
                  </a:lnTo>
                  <a:lnTo>
                    <a:pt x="473" y="194"/>
                  </a:lnTo>
                  <a:lnTo>
                    <a:pt x="466" y="178"/>
                  </a:lnTo>
                  <a:lnTo>
                    <a:pt x="463" y="160"/>
                  </a:lnTo>
                  <a:lnTo>
                    <a:pt x="460" y="143"/>
                  </a:lnTo>
                  <a:lnTo>
                    <a:pt x="455" y="126"/>
                  </a:lnTo>
                  <a:lnTo>
                    <a:pt x="449" y="113"/>
                  </a:lnTo>
                  <a:lnTo>
                    <a:pt x="441" y="99"/>
                  </a:lnTo>
                  <a:lnTo>
                    <a:pt x="431" y="86"/>
                  </a:lnTo>
                  <a:lnTo>
                    <a:pt x="421" y="74"/>
                  </a:lnTo>
                  <a:lnTo>
                    <a:pt x="409" y="63"/>
                  </a:lnTo>
                  <a:lnTo>
                    <a:pt x="396" y="55"/>
                  </a:lnTo>
                  <a:lnTo>
                    <a:pt x="382" y="48"/>
                  </a:lnTo>
                  <a:lnTo>
                    <a:pt x="366" y="44"/>
                  </a:lnTo>
                  <a:lnTo>
                    <a:pt x="350" y="42"/>
                  </a:lnTo>
                  <a:lnTo>
                    <a:pt x="336" y="40"/>
                  </a:lnTo>
                  <a:lnTo>
                    <a:pt x="320" y="39"/>
                  </a:lnTo>
                  <a:lnTo>
                    <a:pt x="305" y="37"/>
                  </a:lnTo>
                  <a:lnTo>
                    <a:pt x="289" y="36"/>
                  </a:lnTo>
                  <a:lnTo>
                    <a:pt x="273" y="36"/>
                  </a:lnTo>
                  <a:lnTo>
                    <a:pt x="257" y="35"/>
                  </a:lnTo>
                  <a:lnTo>
                    <a:pt x="242" y="34"/>
                  </a:lnTo>
                  <a:lnTo>
                    <a:pt x="226" y="34"/>
                  </a:lnTo>
                  <a:lnTo>
                    <a:pt x="209" y="33"/>
                  </a:lnTo>
                  <a:lnTo>
                    <a:pt x="194" y="33"/>
                  </a:lnTo>
                  <a:lnTo>
                    <a:pt x="178" y="33"/>
                  </a:lnTo>
                  <a:lnTo>
                    <a:pt x="163" y="32"/>
                  </a:lnTo>
                  <a:lnTo>
                    <a:pt x="147" y="32"/>
                  </a:lnTo>
                  <a:lnTo>
                    <a:pt x="132" y="31"/>
                  </a:lnTo>
                  <a:lnTo>
                    <a:pt x="116" y="30"/>
                  </a:lnTo>
                  <a:lnTo>
                    <a:pt x="103" y="30"/>
                  </a:lnTo>
                  <a:lnTo>
                    <a:pt x="89" y="29"/>
                  </a:lnTo>
                  <a:lnTo>
                    <a:pt x="75" y="27"/>
                  </a:lnTo>
                  <a:lnTo>
                    <a:pt x="61" y="26"/>
                  </a:lnTo>
                  <a:lnTo>
                    <a:pt x="47" y="24"/>
                  </a:lnTo>
                  <a:lnTo>
                    <a:pt x="34" y="27"/>
                  </a:lnTo>
                  <a:lnTo>
                    <a:pt x="22" y="32"/>
                  </a:lnTo>
                  <a:lnTo>
                    <a:pt x="11" y="40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3" y="38"/>
                  </a:lnTo>
                  <a:lnTo>
                    <a:pt x="0" y="37"/>
                  </a:lnTo>
                  <a:lnTo>
                    <a:pt x="0" y="32"/>
                  </a:lnTo>
                  <a:lnTo>
                    <a:pt x="1" y="26"/>
                  </a:lnTo>
                  <a:lnTo>
                    <a:pt x="3" y="20"/>
                  </a:lnTo>
                  <a:lnTo>
                    <a:pt x="7" y="15"/>
                  </a:lnTo>
                  <a:lnTo>
                    <a:pt x="22" y="7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2" y="0"/>
                  </a:lnTo>
                  <a:lnTo>
                    <a:pt x="88" y="1"/>
                  </a:lnTo>
                  <a:lnTo>
                    <a:pt x="106" y="2"/>
                  </a:lnTo>
                  <a:lnTo>
                    <a:pt x="123" y="2"/>
                  </a:lnTo>
                  <a:lnTo>
                    <a:pt x="141" y="1"/>
                  </a:lnTo>
                  <a:lnTo>
                    <a:pt x="151" y="1"/>
                  </a:lnTo>
                  <a:lnTo>
                    <a:pt x="162" y="1"/>
                  </a:lnTo>
                  <a:lnTo>
                    <a:pt x="172" y="1"/>
                  </a:lnTo>
                  <a:lnTo>
                    <a:pt x="183" y="1"/>
                  </a:lnTo>
                  <a:lnTo>
                    <a:pt x="194" y="1"/>
                  </a:lnTo>
                  <a:lnTo>
                    <a:pt x="204" y="1"/>
                  </a:lnTo>
                  <a:lnTo>
                    <a:pt x="215" y="1"/>
                  </a:lnTo>
                  <a:lnTo>
                    <a:pt x="225" y="1"/>
                  </a:lnTo>
                  <a:lnTo>
                    <a:pt x="235" y="2"/>
                  </a:lnTo>
                  <a:lnTo>
                    <a:pt x="246" y="2"/>
                  </a:lnTo>
                  <a:lnTo>
                    <a:pt x="256" y="2"/>
                  </a:lnTo>
                  <a:lnTo>
                    <a:pt x="266" y="3"/>
                  </a:lnTo>
                  <a:lnTo>
                    <a:pt x="277" y="3"/>
                  </a:lnTo>
                  <a:lnTo>
                    <a:pt x="286" y="4"/>
                  </a:lnTo>
                  <a:lnTo>
                    <a:pt x="297" y="4"/>
                  </a:lnTo>
                  <a:lnTo>
                    <a:pt x="307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3E270E8-916E-4220-90FB-92D96BA0C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343" y="2469594"/>
            <a:ext cx="1765235" cy="1363730"/>
          </a:xfrm>
          <a:prstGeom prst="rect">
            <a:avLst/>
          </a:prstGeom>
        </p:spPr>
      </p:pic>
      <p:grpSp>
        <p:nvGrpSpPr>
          <p:cNvPr id="34" name="Group 264">
            <a:extLst>
              <a:ext uri="{FF2B5EF4-FFF2-40B4-BE49-F238E27FC236}">
                <a16:creationId xmlns:a16="http://schemas.microsoft.com/office/drawing/2014/main" id="{4C533679-ED9B-4CAE-898D-1C2B310E7227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24039" y="4867745"/>
            <a:ext cx="650845" cy="957501"/>
            <a:chOff x="3286" y="2526"/>
            <a:chExt cx="551" cy="752"/>
          </a:xfrm>
        </p:grpSpPr>
        <p:sp>
          <p:nvSpPr>
            <p:cNvPr id="35" name="Freeform 158">
              <a:extLst>
                <a:ext uri="{FF2B5EF4-FFF2-40B4-BE49-F238E27FC236}">
                  <a16:creationId xmlns:a16="http://schemas.microsoft.com/office/drawing/2014/main" id="{828E894D-E3E2-4586-A111-E7DCB0E93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" y="3067"/>
              <a:ext cx="442" cy="211"/>
            </a:xfrm>
            <a:custGeom>
              <a:avLst/>
              <a:gdLst>
                <a:gd name="T0" fmla="*/ 233 w 442"/>
                <a:gd name="T1" fmla="*/ 27 h 211"/>
                <a:gd name="T2" fmla="*/ 273 w 442"/>
                <a:gd name="T3" fmla="*/ 18 h 211"/>
                <a:gd name="T4" fmla="*/ 320 w 442"/>
                <a:gd name="T5" fmla="*/ 8 h 211"/>
                <a:gd name="T6" fmla="*/ 361 w 442"/>
                <a:gd name="T7" fmla="*/ 1 h 211"/>
                <a:gd name="T8" fmla="*/ 383 w 442"/>
                <a:gd name="T9" fmla="*/ 0 h 211"/>
                <a:gd name="T10" fmla="*/ 399 w 442"/>
                <a:gd name="T11" fmla="*/ 0 h 211"/>
                <a:gd name="T12" fmla="*/ 413 w 442"/>
                <a:gd name="T13" fmla="*/ 1 h 211"/>
                <a:gd name="T14" fmla="*/ 422 w 442"/>
                <a:gd name="T15" fmla="*/ 7 h 211"/>
                <a:gd name="T16" fmla="*/ 430 w 442"/>
                <a:gd name="T17" fmla="*/ 19 h 211"/>
                <a:gd name="T18" fmla="*/ 440 w 442"/>
                <a:gd name="T19" fmla="*/ 35 h 211"/>
                <a:gd name="T20" fmla="*/ 441 w 442"/>
                <a:gd name="T21" fmla="*/ 69 h 211"/>
                <a:gd name="T22" fmla="*/ 442 w 442"/>
                <a:gd name="T23" fmla="*/ 96 h 211"/>
                <a:gd name="T24" fmla="*/ 441 w 442"/>
                <a:gd name="T25" fmla="*/ 127 h 211"/>
                <a:gd name="T26" fmla="*/ 440 w 442"/>
                <a:gd name="T27" fmla="*/ 146 h 211"/>
                <a:gd name="T28" fmla="*/ 430 w 442"/>
                <a:gd name="T29" fmla="*/ 155 h 211"/>
                <a:gd name="T30" fmla="*/ 410 w 442"/>
                <a:gd name="T31" fmla="*/ 162 h 211"/>
                <a:gd name="T32" fmla="*/ 386 w 442"/>
                <a:gd name="T33" fmla="*/ 170 h 211"/>
                <a:gd name="T34" fmla="*/ 365 w 442"/>
                <a:gd name="T35" fmla="*/ 175 h 211"/>
                <a:gd name="T36" fmla="*/ 351 w 442"/>
                <a:gd name="T37" fmla="*/ 179 h 211"/>
                <a:gd name="T38" fmla="*/ 323 w 442"/>
                <a:gd name="T39" fmla="*/ 185 h 211"/>
                <a:gd name="T40" fmla="*/ 288 w 442"/>
                <a:gd name="T41" fmla="*/ 193 h 211"/>
                <a:gd name="T42" fmla="*/ 259 w 442"/>
                <a:gd name="T43" fmla="*/ 202 h 211"/>
                <a:gd name="T44" fmla="*/ 244 w 442"/>
                <a:gd name="T45" fmla="*/ 206 h 211"/>
                <a:gd name="T46" fmla="*/ 220 w 442"/>
                <a:gd name="T47" fmla="*/ 207 h 211"/>
                <a:gd name="T48" fmla="*/ 189 w 442"/>
                <a:gd name="T49" fmla="*/ 207 h 211"/>
                <a:gd name="T50" fmla="*/ 160 w 442"/>
                <a:gd name="T51" fmla="*/ 208 h 211"/>
                <a:gd name="T52" fmla="*/ 137 w 442"/>
                <a:gd name="T53" fmla="*/ 210 h 211"/>
                <a:gd name="T54" fmla="*/ 118 w 442"/>
                <a:gd name="T55" fmla="*/ 210 h 211"/>
                <a:gd name="T56" fmla="*/ 98 w 442"/>
                <a:gd name="T57" fmla="*/ 210 h 211"/>
                <a:gd name="T58" fmla="*/ 77 w 442"/>
                <a:gd name="T59" fmla="*/ 210 h 211"/>
                <a:gd name="T60" fmla="*/ 54 w 442"/>
                <a:gd name="T61" fmla="*/ 211 h 211"/>
                <a:gd name="T62" fmla="*/ 35 w 442"/>
                <a:gd name="T63" fmla="*/ 210 h 211"/>
                <a:gd name="T64" fmla="*/ 21 w 442"/>
                <a:gd name="T65" fmla="*/ 209 h 211"/>
                <a:gd name="T66" fmla="*/ 11 w 442"/>
                <a:gd name="T67" fmla="*/ 206 h 211"/>
                <a:gd name="T68" fmla="*/ 4 w 442"/>
                <a:gd name="T69" fmla="*/ 198 h 211"/>
                <a:gd name="T70" fmla="*/ 1 w 442"/>
                <a:gd name="T71" fmla="*/ 180 h 211"/>
                <a:gd name="T72" fmla="*/ 1 w 442"/>
                <a:gd name="T73" fmla="*/ 155 h 211"/>
                <a:gd name="T74" fmla="*/ 13 w 442"/>
                <a:gd name="T75" fmla="*/ 110 h 211"/>
                <a:gd name="T76" fmla="*/ 22 w 442"/>
                <a:gd name="T77" fmla="*/ 88 h 211"/>
                <a:gd name="T78" fmla="*/ 37 w 442"/>
                <a:gd name="T79" fmla="*/ 74 h 211"/>
                <a:gd name="T80" fmla="*/ 57 w 442"/>
                <a:gd name="T81" fmla="*/ 62 h 211"/>
                <a:gd name="T82" fmla="*/ 76 w 442"/>
                <a:gd name="T83" fmla="*/ 53 h 211"/>
                <a:gd name="T84" fmla="*/ 88 w 442"/>
                <a:gd name="T85" fmla="*/ 50 h 211"/>
                <a:gd name="T86" fmla="*/ 107 w 442"/>
                <a:gd name="T87" fmla="*/ 47 h 211"/>
                <a:gd name="T88" fmla="*/ 129 w 442"/>
                <a:gd name="T89" fmla="*/ 43 h 211"/>
                <a:gd name="T90" fmla="*/ 151 w 442"/>
                <a:gd name="T91" fmla="*/ 41 h 211"/>
                <a:gd name="T92" fmla="*/ 170 w 442"/>
                <a:gd name="T93" fmla="*/ 39 h 211"/>
                <a:gd name="T94" fmla="*/ 190 w 442"/>
                <a:gd name="T95" fmla="*/ 35 h 211"/>
                <a:gd name="T96" fmla="*/ 208 w 442"/>
                <a:gd name="T97" fmla="*/ 31 h 211"/>
                <a:gd name="T98" fmla="*/ 219 w 442"/>
                <a:gd name="T99" fmla="*/ 28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2" h="211">
                  <a:moveTo>
                    <a:pt x="221" y="28"/>
                  </a:moveTo>
                  <a:lnTo>
                    <a:pt x="233" y="27"/>
                  </a:lnTo>
                  <a:lnTo>
                    <a:pt x="251" y="23"/>
                  </a:lnTo>
                  <a:lnTo>
                    <a:pt x="273" y="18"/>
                  </a:lnTo>
                  <a:lnTo>
                    <a:pt x="296" y="13"/>
                  </a:lnTo>
                  <a:lnTo>
                    <a:pt x="320" y="8"/>
                  </a:lnTo>
                  <a:lnTo>
                    <a:pt x="342" y="4"/>
                  </a:lnTo>
                  <a:lnTo>
                    <a:pt x="361" y="1"/>
                  </a:lnTo>
                  <a:lnTo>
                    <a:pt x="373" y="0"/>
                  </a:lnTo>
                  <a:lnTo>
                    <a:pt x="383" y="0"/>
                  </a:lnTo>
                  <a:lnTo>
                    <a:pt x="392" y="0"/>
                  </a:lnTo>
                  <a:lnTo>
                    <a:pt x="399" y="0"/>
                  </a:lnTo>
                  <a:lnTo>
                    <a:pt x="406" y="0"/>
                  </a:lnTo>
                  <a:lnTo>
                    <a:pt x="413" y="1"/>
                  </a:lnTo>
                  <a:lnTo>
                    <a:pt x="418" y="3"/>
                  </a:lnTo>
                  <a:lnTo>
                    <a:pt x="422" y="7"/>
                  </a:lnTo>
                  <a:lnTo>
                    <a:pt x="425" y="11"/>
                  </a:lnTo>
                  <a:lnTo>
                    <a:pt x="430" y="19"/>
                  </a:lnTo>
                  <a:lnTo>
                    <a:pt x="435" y="27"/>
                  </a:lnTo>
                  <a:lnTo>
                    <a:pt x="440" y="35"/>
                  </a:lnTo>
                  <a:lnTo>
                    <a:pt x="441" y="52"/>
                  </a:lnTo>
                  <a:lnTo>
                    <a:pt x="441" y="69"/>
                  </a:lnTo>
                  <a:lnTo>
                    <a:pt x="442" y="83"/>
                  </a:lnTo>
                  <a:lnTo>
                    <a:pt x="442" y="96"/>
                  </a:lnTo>
                  <a:lnTo>
                    <a:pt x="441" y="112"/>
                  </a:lnTo>
                  <a:lnTo>
                    <a:pt x="441" y="127"/>
                  </a:lnTo>
                  <a:lnTo>
                    <a:pt x="441" y="138"/>
                  </a:lnTo>
                  <a:lnTo>
                    <a:pt x="440" y="146"/>
                  </a:lnTo>
                  <a:lnTo>
                    <a:pt x="435" y="152"/>
                  </a:lnTo>
                  <a:lnTo>
                    <a:pt x="430" y="155"/>
                  </a:lnTo>
                  <a:lnTo>
                    <a:pt x="422" y="159"/>
                  </a:lnTo>
                  <a:lnTo>
                    <a:pt x="410" y="162"/>
                  </a:lnTo>
                  <a:lnTo>
                    <a:pt x="398" y="167"/>
                  </a:lnTo>
                  <a:lnTo>
                    <a:pt x="386" y="170"/>
                  </a:lnTo>
                  <a:lnTo>
                    <a:pt x="374" y="173"/>
                  </a:lnTo>
                  <a:lnTo>
                    <a:pt x="365" y="175"/>
                  </a:lnTo>
                  <a:lnTo>
                    <a:pt x="359" y="177"/>
                  </a:lnTo>
                  <a:lnTo>
                    <a:pt x="351" y="179"/>
                  </a:lnTo>
                  <a:lnTo>
                    <a:pt x="339" y="182"/>
                  </a:lnTo>
                  <a:lnTo>
                    <a:pt x="323" y="185"/>
                  </a:lnTo>
                  <a:lnTo>
                    <a:pt x="306" y="189"/>
                  </a:lnTo>
                  <a:lnTo>
                    <a:pt x="288" y="193"/>
                  </a:lnTo>
                  <a:lnTo>
                    <a:pt x="273" y="198"/>
                  </a:lnTo>
                  <a:lnTo>
                    <a:pt x="259" y="202"/>
                  </a:lnTo>
                  <a:lnTo>
                    <a:pt x="251" y="204"/>
                  </a:lnTo>
                  <a:lnTo>
                    <a:pt x="244" y="206"/>
                  </a:lnTo>
                  <a:lnTo>
                    <a:pt x="232" y="206"/>
                  </a:lnTo>
                  <a:lnTo>
                    <a:pt x="220" y="207"/>
                  </a:lnTo>
                  <a:lnTo>
                    <a:pt x="204" y="207"/>
                  </a:lnTo>
                  <a:lnTo>
                    <a:pt x="189" y="207"/>
                  </a:lnTo>
                  <a:lnTo>
                    <a:pt x="173" y="208"/>
                  </a:lnTo>
                  <a:lnTo>
                    <a:pt x="160" y="208"/>
                  </a:lnTo>
                  <a:lnTo>
                    <a:pt x="147" y="209"/>
                  </a:lnTo>
                  <a:lnTo>
                    <a:pt x="137" y="210"/>
                  </a:lnTo>
                  <a:lnTo>
                    <a:pt x="127" y="210"/>
                  </a:lnTo>
                  <a:lnTo>
                    <a:pt x="118" y="210"/>
                  </a:lnTo>
                  <a:lnTo>
                    <a:pt x="108" y="210"/>
                  </a:lnTo>
                  <a:lnTo>
                    <a:pt x="98" y="210"/>
                  </a:lnTo>
                  <a:lnTo>
                    <a:pt x="88" y="210"/>
                  </a:lnTo>
                  <a:lnTo>
                    <a:pt x="77" y="210"/>
                  </a:lnTo>
                  <a:lnTo>
                    <a:pt x="65" y="210"/>
                  </a:lnTo>
                  <a:lnTo>
                    <a:pt x="54" y="211"/>
                  </a:lnTo>
                  <a:lnTo>
                    <a:pt x="44" y="211"/>
                  </a:lnTo>
                  <a:lnTo>
                    <a:pt x="35" y="210"/>
                  </a:lnTo>
                  <a:lnTo>
                    <a:pt x="28" y="210"/>
                  </a:lnTo>
                  <a:lnTo>
                    <a:pt x="21" y="209"/>
                  </a:lnTo>
                  <a:lnTo>
                    <a:pt x="16" y="207"/>
                  </a:lnTo>
                  <a:lnTo>
                    <a:pt x="11" y="206"/>
                  </a:lnTo>
                  <a:lnTo>
                    <a:pt x="8" y="204"/>
                  </a:lnTo>
                  <a:lnTo>
                    <a:pt x="4" y="198"/>
                  </a:lnTo>
                  <a:lnTo>
                    <a:pt x="1" y="189"/>
                  </a:lnTo>
                  <a:lnTo>
                    <a:pt x="1" y="180"/>
                  </a:lnTo>
                  <a:lnTo>
                    <a:pt x="0" y="171"/>
                  </a:lnTo>
                  <a:lnTo>
                    <a:pt x="1" y="155"/>
                  </a:lnTo>
                  <a:lnTo>
                    <a:pt x="6" y="132"/>
                  </a:lnTo>
                  <a:lnTo>
                    <a:pt x="13" y="110"/>
                  </a:lnTo>
                  <a:lnTo>
                    <a:pt x="19" y="93"/>
                  </a:lnTo>
                  <a:lnTo>
                    <a:pt x="22" y="88"/>
                  </a:lnTo>
                  <a:lnTo>
                    <a:pt x="28" y="81"/>
                  </a:lnTo>
                  <a:lnTo>
                    <a:pt x="37" y="74"/>
                  </a:lnTo>
                  <a:lnTo>
                    <a:pt x="47" y="67"/>
                  </a:lnTo>
                  <a:lnTo>
                    <a:pt x="57" y="62"/>
                  </a:lnTo>
                  <a:lnTo>
                    <a:pt x="67" y="57"/>
                  </a:lnTo>
                  <a:lnTo>
                    <a:pt x="76" y="53"/>
                  </a:lnTo>
                  <a:lnTo>
                    <a:pt x="82" y="52"/>
                  </a:lnTo>
                  <a:lnTo>
                    <a:pt x="88" y="50"/>
                  </a:lnTo>
                  <a:lnTo>
                    <a:pt x="96" y="49"/>
                  </a:lnTo>
                  <a:lnTo>
                    <a:pt x="107" y="47"/>
                  </a:lnTo>
                  <a:lnTo>
                    <a:pt x="117" y="45"/>
                  </a:lnTo>
                  <a:lnTo>
                    <a:pt x="129" y="43"/>
                  </a:lnTo>
                  <a:lnTo>
                    <a:pt x="140" y="42"/>
                  </a:lnTo>
                  <a:lnTo>
                    <a:pt x="151" y="41"/>
                  </a:lnTo>
                  <a:lnTo>
                    <a:pt x="161" y="40"/>
                  </a:lnTo>
                  <a:lnTo>
                    <a:pt x="170" y="39"/>
                  </a:lnTo>
                  <a:lnTo>
                    <a:pt x="180" y="37"/>
                  </a:lnTo>
                  <a:lnTo>
                    <a:pt x="190" y="35"/>
                  </a:lnTo>
                  <a:lnTo>
                    <a:pt x="200" y="33"/>
                  </a:lnTo>
                  <a:lnTo>
                    <a:pt x="208" y="31"/>
                  </a:lnTo>
                  <a:lnTo>
                    <a:pt x="215" y="30"/>
                  </a:lnTo>
                  <a:lnTo>
                    <a:pt x="219" y="28"/>
                  </a:lnTo>
                  <a:lnTo>
                    <a:pt x="221" y="28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59">
              <a:extLst>
                <a:ext uri="{FF2B5EF4-FFF2-40B4-BE49-F238E27FC236}">
                  <a16:creationId xmlns:a16="http://schemas.microsoft.com/office/drawing/2014/main" id="{72E8B80C-01DE-4925-96FB-5B10DA7B5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" y="2909"/>
              <a:ext cx="431" cy="337"/>
            </a:xfrm>
            <a:custGeom>
              <a:avLst/>
              <a:gdLst>
                <a:gd name="T0" fmla="*/ 113 w 431"/>
                <a:gd name="T1" fmla="*/ 274 h 337"/>
                <a:gd name="T2" fmla="*/ 102 w 431"/>
                <a:gd name="T3" fmla="*/ 306 h 337"/>
                <a:gd name="T4" fmla="*/ 96 w 431"/>
                <a:gd name="T5" fmla="*/ 323 h 337"/>
                <a:gd name="T6" fmla="*/ 82 w 431"/>
                <a:gd name="T7" fmla="*/ 332 h 337"/>
                <a:gd name="T8" fmla="*/ 62 w 431"/>
                <a:gd name="T9" fmla="*/ 336 h 337"/>
                <a:gd name="T10" fmla="*/ 45 w 431"/>
                <a:gd name="T11" fmla="*/ 337 h 337"/>
                <a:gd name="T12" fmla="*/ 29 w 431"/>
                <a:gd name="T13" fmla="*/ 337 h 337"/>
                <a:gd name="T14" fmla="*/ 17 w 431"/>
                <a:gd name="T15" fmla="*/ 335 h 337"/>
                <a:gd name="T16" fmla="*/ 7 w 431"/>
                <a:gd name="T17" fmla="*/ 329 h 337"/>
                <a:gd name="T18" fmla="*/ 1 w 431"/>
                <a:gd name="T19" fmla="*/ 311 h 337"/>
                <a:gd name="T20" fmla="*/ 1 w 431"/>
                <a:gd name="T21" fmla="*/ 278 h 337"/>
                <a:gd name="T22" fmla="*/ 12 w 431"/>
                <a:gd name="T23" fmla="*/ 217 h 337"/>
                <a:gd name="T24" fmla="*/ 25 w 431"/>
                <a:gd name="T25" fmla="*/ 182 h 337"/>
                <a:gd name="T26" fmla="*/ 40 w 431"/>
                <a:gd name="T27" fmla="*/ 146 h 337"/>
                <a:gd name="T28" fmla="*/ 56 w 431"/>
                <a:gd name="T29" fmla="*/ 106 h 337"/>
                <a:gd name="T30" fmla="*/ 71 w 431"/>
                <a:gd name="T31" fmla="*/ 74 h 337"/>
                <a:gd name="T32" fmla="*/ 83 w 431"/>
                <a:gd name="T33" fmla="*/ 59 h 337"/>
                <a:gd name="T34" fmla="*/ 94 w 431"/>
                <a:gd name="T35" fmla="*/ 48 h 337"/>
                <a:gd name="T36" fmla="*/ 104 w 431"/>
                <a:gd name="T37" fmla="*/ 38 h 337"/>
                <a:gd name="T38" fmla="*/ 113 w 431"/>
                <a:gd name="T39" fmla="*/ 30 h 337"/>
                <a:gd name="T40" fmla="*/ 124 w 431"/>
                <a:gd name="T41" fmla="*/ 24 h 337"/>
                <a:gd name="T42" fmla="*/ 147 w 431"/>
                <a:gd name="T43" fmla="*/ 17 h 337"/>
                <a:gd name="T44" fmla="*/ 176 w 431"/>
                <a:gd name="T45" fmla="*/ 11 h 337"/>
                <a:gd name="T46" fmla="*/ 203 w 431"/>
                <a:gd name="T47" fmla="*/ 6 h 337"/>
                <a:gd name="T48" fmla="*/ 220 w 431"/>
                <a:gd name="T49" fmla="*/ 5 h 337"/>
                <a:gd name="T50" fmla="*/ 238 w 431"/>
                <a:gd name="T51" fmla="*/ 4 h 337"/>
                <a:gd name="T52" fmla="*/ 258 w 431"/>
                <a:gd name="T53" fmla="*/ 2 h 337"/>
                <a:gd name="T54" fmla="*/ 277 w 431"/>
                <a:gd name="T55" fmla="*/ 1 h 337"/>
                <a:gd name="T56" fmla="*/ 294 w 431"/>
                <a:gd name="T57" fmla="*/ 0 h 337"/>
                <a:gd name="T58" fmla="*/ 312 w 431"/>
                <a:gd name="T59" fmla="*/ 2 h 337"/>
                <a:gd name="T60" fmla="*/ 330 w 431"/>
                <a:gd name="T61" fmla="*/ 5 h 337"/>
                <a:gd name="T62" fmla="*/ 345 w 431"/>
                <a:gd name="T63" fmla="*/ 10 h 337"/>
                <a:gd name="T64" fmla="*/ 356 w 431"/>
                <a:gd name="T65" fmla="*/ 12 h 337"/>
                <a:gd name="T66" fmla="*/ 366 w 431"/>
                <a:gd name="T67" fmla="*/ 14 h 337"/>
                <a:gd name="T68" fmla="*/ 377 w 431"/>
                <a:gd name="T69" fmla="*/ 19 h 337"/>
                <a:gd name="T70" fmla="*/ 384 w 431"/>
                <a:gd name="T71" fmla="*/ 25 h 337"/>
                <a:gd name="T72" fmla="*/ 393 w 431"/>
                <a:gd name="T73" fmla="*/ 36 h 337"/>
                <a:gd name="T74" fmla="*/ 405 w 431"/>
                <a:gd name="T75" fmla="*/ 58 h 337"/>
                <a:gd name="T76" fmla="*/ 413 w 431"/>
                <a:gd name="T77" fmla="*/ 81 h 337"/>
                <a:gd name="T78" fmla="*/ 422 w 431"/>
                <a:gd name="T79" fmla="*/ 111 h 337"/>
                <a:gd name="T80" fmla="*/ 428 w 431"/>
                <a:gd name="T81" fmla="*/ 136 h 337"/>
                <a:gd name="T82" fmla="*/ 430 w 431"/>
                <a:gd name="T83" fmla="*/ 149 h 337"/>
                <a:gd name="T84" fmla="*/ 423 w 431"/>
                <a:gd name="T85" fmla="*/ 163 h 337"/>
                <a:gd name="T86" fmla="*/ 402 w 431"/>
                <a:gd name="T87" fmla="*/ 169 h 337"/>
                <a:gd name="T88" fmla="*/ 376 w 431"/>
                <a:gd name="T89" fmla="*/ 172 h 337"/>
                <a:gd name="T90" fmla="*/ 351 w 431"/>
                <a:gd name="T91" fmla="*/ 175 h 337"/>
                <a:gd name="T92" fmla="*/ 331 w 431"/>
                <a:gd name="T93" fmla="*/ 179 h 337"/>
                <a:gd name="T94" fmla="*/ 313 w 431"/>
                <a:gd name="T95" fmla="*/ 185 h 337"/>
                <a:gd name="T96" fmla="*/ 296 w 431"/>
                <a:gd name="T97" fmla="*/ 190 h 337"/>
                <a:gd name="T98" fmla="*/ 280 w 431"/>
                <a:gd name="T99" fmla="*/ 194 h 337"/>
                <a:gd name="T100" fmla="*/ 265 w 431"/>
                <a:gd name="T101" fmla="*/ 194 h 337"/>
                <a:gd name="T102" fmla="*/ 244 w 431"/>
                <a:gd name="T103" fmla="*/ 196 h 337"/>
                <a:gd name="T104" fmla="*/ 221 w 431"/>
                <a:gd name="T105" fmla="*/ 199 h 337"/>
                <a:gd name="T106" fmla="*/ 203 w 431"/>
                <a:gd name="T107" fmla="*/ 204 h 337"/>
                <a:gd name="T108" fmla="*/ 191 w 431"/>
                <a:gd name="T109" fmla="*/ 211 h 337"/>
                <a:gd name="T110" fmla="*/ 176 w 431"/>
                <a:gd name="T111" fmla="*/ 218 h 337"/>
                <a:gd name="T112" fmla="*/ 158 w 431"/>
                <a:gd name="T113" fmla="*/ 226 h 337"/>
                <a:gd name="T114" fmla="*/ 143 w 431"/>
                <a:gd name="T115" fmla="*/ 233 h 337"/>
                <a:gd name="T116" fmla="*/ 132 w 431"/>
                <a:gd name="T117" fmla="*/ 244 h 337"/>
                <a:gd name="T118" fmla="*/ 120 w 431"/>
                <a:gd name="T119" fmla="*/ 25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1" h="337">
                  <a:moveTo>
                    <a:pt x="118" y="258"/>
                  </a:moveTo>
                  <a:lnTo>
                    <a:pt x="113" y="274"/>
                  </a:lnTo>
                  <a:lnTo>
                    <a:pt x="107" y="291"/>
                  </a:lnTo>
                  <a:lnTo>
                    <a:pt x="102" y="306"/>
                  </a:lnTo>
                  <a:lnTo>
                    <a:pt x="99" y="316"/>
                  </a:lnTo>
                  <a:lnTo>
                    <a:pt x="96" y="323"/>
                  </a:lnTo>
                  <a:lnTo>
                    <a:pt x="91" y="329"/>
                  </a:lnTo>
                  <a:lnTo>
                    <a:pt x="82" y="332"/>
                  </a:lnTo>
                  <a:lnTo>
                    <a:pt x="69" y="335"/>
                  </a:lnTo>
                  <a:lnTo>
                    <a:pt x="62" y="336"/>
                  </a:lnTo>
                  <a:lnTo>
                    <a:pt x="53" y="337"/>
                  </a:lnTo>
                  <a:lnTo>
                    <a:pt x="45" y="337"/>
                  </a:lnTo>
                  <a:lnTo>
                    <a:pt x="38" y="337"/>
                  </a:lnTo>
                  <a:lnTo>
                    <a:pt x="29" y="337"/>
                  </a:lnTo>
                  <a:lnTo>
                    <a:pt x="23" y="336"/>
                  </a:lnTo>
                  <a:lnTo>
                    <a:pt x="17" y="335"/>
                  </a:lnTo>
                  <a:lnTo>
                    <a:pt x="12" y="333"/>
                  </a:lnTo>
                  <a:lnTo>
                    <a:pt x="7" y="329"/>
                  </a:lnTo>
                  <a:lnTo>
                    <a:pt x="4" y="321"/>
                  </a:lnTo>
                  <a:lnTo>
                    <a:pt x="1" y="311"/>
                  </a:lnTo>
                  <a:lnTo>
                    <a:pt x="0" y="299"/>
                  </a:lnTo>
                  <a:lnTo>
                    <a:pt x="1" y="278"/>
                  </a:lnTo>
                  <a:lnTo>
                    <a:pt x="6" y="247"/>
                  </a:lnTo>
                  <a:lnTo>
                    <a:pt x="12" y="217"/>
                  </a:lnTo>
                  <a:lnTo>
                    <a:pt x="20" y="193"/>
                  </a:lnTo>
                  <a:lnTo>
                    <a:pt x="25" y="182"/>
                  </a:lnTo>
                  <a:lnTo>
                    <a:pt x="33" y="165"/>
                  </a:lnTo>
                  <a:lnTo>
                    <a:pt x="40" y="146"/>
                  </a:lnTo>
                  <a:lnTo>
                    <a:pt x="48" y="126"/>
                  </a:lnTo>
                  <a:lnTo>
                    <a:pt x="56" y="106"/>
                  </a:lnTo>
                  <a:lnTo>
                    <a:pt x="64" y="88"/>
                  </a:lnTo>
                  <a:lnTo>
                    <a:pt x="71" y="74"/>
                  </a:lnTo>
                  <a:lnTo>
                    <a:pt x="77" y="66"/>
                  </a:lnTo>
                  <a:lnTo>
                    <a:pt x="83" y="59"/>
                  </a:lnTo>
                  <a:lnTo>
                    <a:pt x="89" y="54"/>
                  </a:lnTo>
                  <a:lnTo>
                    <a:pt x="94" y="48"/>
                  </a:lnTo>
                  <a:lnTo>
                    <a:pt x="99" y="43"/>
                  </a:lnTo>
                  <a:lnTo>
                    <a:pt x="104" y="38"/>
                  </a:lnTo>
                  <a:lnTo>
                    <a:pt x="108" y="33"/>
                  </a:lnTo>
                  <a:lnTo>
                    <a:pt x="113" y="30"/>
                  </a:lnTo>
                  <a:lnTo>
                    <a:pt x="118" y="27"/>
                  </a:lnTo>
                  <a:lnTo>
                    <a:pt x="124" y="24"/>
                  </a:lnTo>
                  <a:lnTo>
                    <a:pt x="134" y="21"/>
                  </a:lnTo>
                  <a:lnTo>
                    <a:pt x="147" y="17"/>
                  </a:lnTo>
                  <a:lnTo>
                    <a:pt x="161" y="14"/>
                  </a:lnTo>
                  <a:lnTo>
                    <a:pt x="176" y="11"/>
                  </a:lnTo>
                  <a:lnTo>
                    <a:pt x="190" y="7"/>
                  </a:lnTo>
                  <a:lnTo>
                    <a:pt x="203" y="6"/>
                  </a:lnTo>
                  <a:lnTo>
                    <a:pt x="212" y="5"/>
                  </a:lnTo>
                  <a:lnTo>
                    <a:pt x="220" y="5"/>
                  </a:lnTo>
                  <a:lnTo>
                    <a:pt x="228" y="4"/>
                  </a:lnTo>
                  <a:lnTo>
                    <a:pt x="238" y="4"/>
                  </a:lnTo>
                  <a:lnTo>
                    <a:pt x="248" y="3"/>
                  </a:lnTo>
                  <a:lnTo>
                    <a:pt x="258" y="2"/>
                  </a:lnTo>
                  <a:lnTo>
                    <a:pt x="268" y="1"/>
                  </a:lnTo>
                  <a:lnTo>
                    <a:pt x="277" y="1"/>
                  </a:lnTo>
                  <a:lnTo>
                    <a:pt x="286" y="0"/>
                  </a:lnTo>
                  <a:lnTo>
                    <a:pt x="294" y="0"/>
                  </a:lnTo>
                  <a:lnTo>
                    <a:pt x="303" y="0"/>
                  </a:lnTo>
                  <a:lnTo>
                    <a:pt x="312" y="2"/>
                  </a:lnTo>
                  <a:lnTo>
                    <a:pt x="322" y="3"/>
                  </a:lnTo>
                  <a:lnTo>
                    <a:pt x="330" y="5"/>
                  </a:lnTo>
                  <a:lnTo>
                    <a:pt x="338" y="7"/>
                  </a:lnTo>
                  <a:lnTo>
                    <a:pt x="345" y="10"/>
                  </a:lnTo>
                  <a:lnTo>
                    <a:pt x="351" y="11"/>
                  </a:lnTo>
                  <a:lnTo>
                    <a:pt x="356" y="12"/>
                  </a:lnTo>
                  <a:lnTo>
                    <a:pt x="361" y="13"/>
                  </a:lnTo>
                  <a:lnTo>
                    <a:pt x="366" y="14"/>
                  </a:lnTo>
                  <a:lnTo>
                    <a:pt x="372" y="16"/>
                  </a:lnTo>
                  <a:lnTo>
                    <a:pt x="377" y="19"/>
                  </a:lnTo>
                  <a:lnTo>
                    <a:pt x="381" y="22"/>
                  </a:lnTo>
                  <a:lnTo>
                    <a:pt x="384" y="25"/>
                  </a:lnTo>
                  <a:lnTo>
                    <a:pt x="387" y="28"/>
                  </a:lnTo>
                  <a:lnTo>
                    <a:pt x="393" y="36"/>
                  </a:lnTo>
                  <a:lnTo>
                    <a:pt x="400" y="47"/>
                  </a:lnTo>
                  <a:lnTo>
                    <a:pt x="405" y="58"/>
                  </a:lnTo>
                  <a:lnTo>
                    <a:pt x="409" y="69"/>
                  </a:lnTo>
                  <a:lnTo>
                    <a:pt x="413" y="81"/>
                  </a:lnTo>
                  <a:lnTo>
                    <a:pt x="417" y="96"/>
                  </a:lnTo>
                  <a:lnTo>
                    <a:pt x="422" y="111"/>
                  </a:lnTo>
                  <a:lnTo>
                    <a:pt x="425" y="126"/>
                  </a:lnTo>
                  <a:lnTo>
                    <a:pt x="428" y="136"/>
                  </a:lnTo>
                  <a:lnTo>
                    <a:pt x="429" y="143"/>
                  </a:lnTo>
                  <a:lnTo>
                    <a:pt x="430" y="149"/>
                  </a:lnTo>
                  <a:lnTo>
                    <a:pt x="431" y="158"/>
                  </a:lnTo>
                  <a:lnTo>
                    <a:pt x="423" y="163"/>
                  </a:lnTo>
                  <a:lnTo>
                    <a:pt x="413" y="166"/>
                  </a:lnTo>
                  <a:lnTo>
                    <a:pt x="402" y="169"/>
                  </a:lnTo>
                  <a:lnTo>
                    <a:pt x="389" y="171"/>
                  </a:lnTo>
                  <a:lnTo>
                    <a:pt x="376" y="172"/>
                  </a:lnTo>
                  <a:lnTo>
                    <a:pt x="362" y="174"/>
                  </a:lnTo>
                  <a:lnTo>
                    <a:pt x="351" y="175"/>
                  </a:lnTo>
                  <a:lnTo>
                    <a:pt x="340" y="177"/>
                  </a:lnTo>
                  <a:lnTo>
                    <a:pt x="331" y="179"/>
                  </a:lnTo>
                  <a:lnTo>
                    <a:pt x="322" y="183"/>
                  </a:lnTo>
                  <a:lnTo>
                    <a:pt x="313" y="185"/>
                  </a:lnTo>
                  <a:lnTo>
                    <a:pt x="304" y="188"/>
                  </a:lnTo>
                  <a:lnTo>
                    <a:pt x="296" y="190"/>
                  </a:lnTo>
                  <a:lnTo>
                    <a:pt x="288" y="192"/>
                  </a:lnTo>
                  <a:lnTo>
                    <a:pt x="280" y="194"/>
                  </a:lnTo>
                  <a:lnTo>
                    <a:pt x="273" y="194"/>
                  </a:lnTo>
                  <a:lnTo>
                    <a:pt x="265" y="194"/>
                  </a:lnTo>
                  <a:lnTo>
                    <a:pt x="255" y="195"/>
                  </a:lnTo>
                  <a:lnTo>
                    <a:pt x="244" y="196"/>
                  </a:lnTo>
                  <a:lnTo>
                    <a:pt x="233" y="197"/>
                  </a:lnTo>
                  <a:lnTo>
                    <a:pt x="221" y="199"/>
                  </a:lnTo>
                  <a:lnTo>
                    <a:pt x="211" y="202"/>
                  </a:lnTo>
                  <a:lnTo>
                    <a:pt x="203" y="204"/>
                  </a:lnTo>
                  <a:lnTo>
                    <a:pt x="196" y="207"/>
                  </a:lnTo>
                  <a:lnTo>
                    <a:pt x="191" y="211"/>
                  </a:lnTo>
                  <a:lnTo>
                    <a:pt x="184" y="215"/>
                  </a:lnTo>
                  <a:lnTo>
                    <a:pt x="176" y="218"/>
                  </a:lnTo>
                  <a:lnTo>
                    <a:pt x="166" y="222"/>
                  </a:lnTo>
                  <a:lnTo>
                    <a:pt x="158" y="226"/>
                  </a:lnTo>
                  <a:lnTo>
                    <a:pt x="150" y="229"/>
                  </a:lnTo>
                  <a:lnTo>
                    <a:pt x="143" y="233"/>
                  </a:lnTo>
                  <a:lnTo>
                    <a:pt x="139" y="236"/>
                  </a:lnTo>
                  <a:lnTo>
                    <a:pt x="132" y="244"/>
                  </a:lnTo>
                  <a:lnTo>
                    <a:pt x="126" y="250"/>
                  </a:lnTo>
                  <a:lnTo>
                    <a:pt x="120" y="256"/>
                  </a:lnTo>
                  <a:lnTo>
                    <a:pt x="118" y="258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61">
              <a:extLst>
                <a:ext uri="{FF2B5EF4-FFF2-40B4-BE49-F238E27FC236}">
                  <a16:creationId xmlns:a16="http://schemas.microsoft.com/office/drawing/2014/main" id="{E55A848A-0460-4F77-A169-2633F6990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9" y="2605"/>
              <a:ext cx="210" cy="307"/>
            </a:xfrm>
            <a:custGeom>
              <a:avLst/>
              <a:gdLst>
                <a:gd name="T0" fmla="*/ 95 w 210"/>
                <a:gd name="T1" fmla="*/ 298 h 307"/>
                <a:gd name="T2" fmla="*/ 99 w 210"/>
                <a:gd name="T3" fmla="*/ 274 h 307"/>
                <a:gd name="T4" fmla="*/ 99 w 210"/>
                <a:gd name="T5" fmla="*/ 252 h 307"/>
                <a:gd name="T6" fmla="*/ 91 w 210"/>
                <a:gd name="T7" fmla="*/ 240 h 307"/>
                <a:gd name="T8" fmla="*/ 75 w 210"/>
                <a:gd name="T9" fmla="*/ 236 h 307"/>
                <a:gd name="T10" fmla="*/ 61 w 210"/>
                <a:gd name="T11" fmla="*/ 234 h 307"/>
                <a:gd name="T12" fmla="*/ 47 w 210"/>
                <a:gd name="T13" fmla="*/ 231 h 307"/>
                <a:gd name="T14" fmla="*/ 35 w 210"/>
                <a:gd name="T15" fmla="*/ 227 h 307"/>
                <a:gd name="T16" fmla="*/ 26 w 210"/>
                <a:gd name="T17" fmla="*/ 214 h 307"/>
                <a:gd name="T18" fmla="*/ 22 w 210"/>
                <a:gd name="T19" fmla="*/ 184 h 307"/>
                <a:gd name="T20" fmla="*/ 21 w 210"/>
                <a:gd name="T21" fmla="*/ 166 h 307"/>
                <a:gd name="T22" fmla="*/ 15 w 210"/>
                <a:gd name="T23" fmla="*/ 134 h 307"/>
                <a:gd name="T24" fmla="*/ 12 w 210"/>
                <a:gd name="T25" fmla="*/ 119 h 307"/>
                <a:gd name="T26" fmla="*/ 3 w 210"/>
                <a:gd name="T27" fmla="*/ 101 h 307"/>
                <a:gd name="T28" fmla="*/ 1 w 210"/>
                <a:gd name="T29" fmla="*/ 97 h 307"/>
                <a:gd name="T30" fmla="*/ 2 w 210"/>
                <a:gd name="T31" fmla="*/ 91 h 307"/>
                <a:gd name="T32" fmla="*/ 12 w 210"/>
                <a:gd name="T33" fmla="*/ 80 h 307"/>
                <a:gd name="T34" fmla="*/ 22 w 210"/>
                <a:gd name="T35" fmla="*/ 67 h 307"/>
                <a:gd name="T36" fmla="*/ 33 w 210"/>
                <a:gd name="T37" fmla="*/ 52 h 307"/>
                <a:gd name="T38" fmla="*/ 41 w 210"/>
                <a:gd name="T39" fmla="*/ 40 h 307"/>
                <a:gd name="T40" fmla="*/ 49 w 210"/>
                <a:gd name="T41" fmla="*/ 26 h 307"/>
                <a:gd name="T42" fmla="*/ 56 w 210"/>
                <a:gd name="T43" fmla="*/ 10 h 307"/>
                <a:gd name="T44" fmla="*/ 60 w 210"/>
                <a:gd name="T45" fmla="*/ 9 h 307"/>
                <a:gd name="T46" fmla="*/ 68 w 210"/>
                <a:gd name="T47" fmla="*/ 11 h 307"/>
                <a:gd name="T48" fmla="*/ 77 w 210"/>
                <a:gd name="T49" fmla="*/ 14 h 307"/>
                <a:gd name="T50" fmla="*/ 87 w 210"/>
                <a:gd name="T51" fmla="*/ 16 h 307"/>
                <a:gd name="T52" fmla="*/ 97 w 210"/>
                <a:gd name="T53" fmla="*/ 18 h 307"/>
                <a:gd name="T54" fmla="*/ 112 w 210"/>
                <a:gd name="T55" fmla="*/ 14 h 307"/>
                <a:gd name="T56" fmla="*/ 133 w 210"/>
                <a:gd name="T57" fmla="*/ 0 h 307"/>
                <a:gd name="T58" fmla="*/ 142 w 210"/>
                <a:gd name="T59" fmla="*/ 8 h 307"/>
                <a:gd name="T60" fmla="*/ 149 w 210"/>
                <a:gd name="T61" fmla="*/ 19 h 307"/>
                <a:gd name="T62" fmla="*/ 144 w 210"/>
                <a:gd name="T63" fmla="*/ 44 h 307"/>
                <a:gd name="T64" fmla="*/ 141 w 210"/>
                <a:gd name="T65" fmla="*/ 66 h 307"/>
                <a:gd name="T66" fmla="*/ 146 w 210"/>
                <a:gd name="T67" fmla="*/ 81 h 307"/>
                <a:gd name="T68" fmla="*/ 152 w 210"/>
                <a:gd name="T69" fmla="*/ 95 h 307"/>
                <a:gd name="T70" fmla="*/ 153 w 210"/>
                <a:gd name="T71" fmla="*/ 106 h 307"/>
                <a:gd name="T72" fmla="*/ 153 w 210"/>
                <a:gd name="T73" fmla="*/ 114 h 307"/>
                <a:gd name="T74" fmla="*/ 160 w 210"/>
                <a:gd name="T75" fmla="*/ 114 h 307"/>
                <a:gd name="T76" fmla="*/ 171 w 210"/>
                <a:gd name="T77" fmla="*/ 114 h 307"/>
                <a:gd name="T78" fmla="*/ 182 w 210"/>
                <a:gd name="T79" fmla="*/ 114 h 307"/>
                <a:gd name="T80" fmla="*/ 194 w 210"/>
                <a:gd name="T81" fmla="*/ 115 h 307"/>
                <a:gd name="T82" fmla="*/ 207 w 210"/>
                <a:gd name="T83" fmla="*/ 120 h 307"/>
                <a:gd name="T84" fmla="*/ 210 w 210"/>
                <a:gd name="T85" fmla="*/ 126 h 307"/>
                <a:gd name="T86" fmla="*/ 208 w 210"/>
                <a:gd name="T87" fmla="*/ 142 h 307"/>
                <a:gd name="T88" fmla="*/ 206 w 210"/>
                <a:gd name="T89" fmla="*/ 153 h 307"/>
                <a:gd name="T90" fmla="*/ 191 w 210"/>
                <a:gd name="T91" fmla="*/ 182 h 307"/>
                <a:gd name="T92" fmla="*/ 189 w 210"/>
                <a:gd name="T93" fmla="*/ 198 h 307"/>
                <a:gd name="T94" fmla="*/ 193 w 210"/>
                <a:gd name="T95" fmla="*/ 208 h 307"/>
                <a:gd name="T96" fmla="*/ 199 w 210"/>
                <a:gd name="T97" fmla="*/ 218 h 307"/>
                <a:gd name="T98" fmla="*/ 201 w 210"/>
                <a:gd name="T99" fmla="*/ 237 h 307"/>
                <a:gd name="T100" fmla="*/ 200 w 210"/>
                <a:gd name="T101" fmla="*/ 281 h 307"/>
                <a:gd name="T102" fmla="*/ 196 w 210"/>
                <a:gd name="T103" fmla="*/ 298 h 307"/>
                <a:gd name="T104" fmla="*/ 176 w 210"/>
                <a:gd name="T105" fmla="*/ 300 h 307"/>
                <a:gd name="T106" fmla="*/ 155 w 210"/>
                <a:gd name="T107" fmla="*/ 301 h 307"/>
                <a:gd name="T108" fmla="*/ 140 w 210"/>
                <a:gd name="T109" fmla="*/ 302 h 307"/>
                <a:gd name="T110" fmla="*/ 131 w 210"/>
                <a:gd name="T111" fmla="*/ 303 h 307"/>
                <a:gd name="T112" fmla="*/ 118 w 210"/>
                <a:gd name="T113" fmla="*/ 304 h 307"/>
                <a:gd name="T114" fmla="*/ 102 w 210"/>
                <a:gd name="T115" fmla="*/ 306 h 307"/>
                <a:gd name="T116" fmla="*/ 92 w 210"/>
                <a:gd name="T117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0" h="307">
                  <a:moveTo>
                    <a:pt x="90" y="307"/>
                  </a:moveTo>
                  <a:lnTo>
                    <a:pt x="95" y="298"/>
                  </a:lnTo>
                  <a:lnTo>
                    <a:pt x="98" y="286"/>
                  </a:lnTo>
                  <a:lnTo>
                    <a:pt x="99" y="274"/>
                  </a:lnTo>
                  <a:lnTo>
                    <a:pt x="100" y="262"/>
                  </a:lnTo>
                  <a:lnTo>
                    <a:pt x="99" y="252"/>
                  </a:lnTo>
                  <a:lnTo>
                    <a:pt x="97" y="244"/>
                  </a:lnTo>
                  <a:lnTo>
                    <a:pt x="91" y="240"/>
                  </a:lnTo>
                  <a:lnTo>
                    <a:pt x="82" y="237"/>
                  </a:lnTo>
                  <a:lnTo>
                    <a:pt x="75" y="236"/>
                  </a:lnTo>
                  <a:lnTo>
                    <a:pt x="68" y="236"/>
                  </a:lnTo>
                  <a:lnTo>
                    <a:pt x="61" y="234"/>
                  </a:lnTo>
                  <a:lnTo>
                    <a:pt x="54" y="233"/>
                  </a:lnTo>
                  <a:lnTo>
                    <a:pt x="47" y="231"/>
                  </a:lnTo>
                  <a:lnTo>
                    <a:pt x="40" y="229"/>
                  </a:lnTo>
                  <a:lnTo>
                    <a:pt x="35" y="227"/>
                  </a:lnTo>
                  <a:lnTo>
                    <a:pt x="31" y="223"/>
                  </a:lnTo>
                  <a:lnTo>
                    <a:pt x="26" y="214"/>
                  </a:lnTo>
                  <a:lnTo>
                    <a:pt x="24" y="199"/>
                  </a:lnTo>
                  <a:lnTo>
                    <a:pt x="22" y="184"/>
                  </a:lnTo>
                  <a:lnTo>
                    <a:pt x="22" y="175"/>
                  </a:lnTo>
                  <a:lnTo>
                    <a:pt x="21" y="166"/>
                  </a:lnTo>
                  <a:lnTo>
                    <a:pt x="18" y="150"/>
                  </a:lnTo>
                  <a:lnTo>
                    <a:pt x="15" y="134"/>
                  </a:lnTo>
                  <a:lnTo>
                    <a:pt x="14" y="125"/>
                  </a:lnTo>
                  <a:lnTo>
                    <a:pt x="12" y="119"/>
                  </a:lnTo>
                  <a:lnTo>
                    <a:pt x="8" y="109"/>
                  </a:lnTo>
                  <a:lnTo>
                    <a:pt x="3" y="101"/>
                  </a:lnTo>
                  <a:lnTo>
                    <a:pt x="1" y="98"/>
                  </a:lnTo>
                  <a:lnTo>
                    <a:pt x="1" y="97"/>
                  </a:lnTo>
                  <a:lnTo>
                    <a:pt x="0" y="95"/>
                  </a:lnTo>
                  <a:lnTo>
                    <a:pt x="2" y="91"/>
                  </a:lnTo>
                  <a:lnTo>
                    <a:pt x="8" y="85"/>
                  </a:lnTo>
                  <a:lnTo>
                    <a:pt x="12" y="80"/>
                  </a:lnTo>
                  <a:lnTo>
                    <a:pt x="17" y="74"/>
                  </a:lnTo>
                  <a:lnTo>
                    <a:pt x="22" y="67"/>
                  </a:lnTo>
                  <a:lnTo>
                    <a:pt x="28" y="60"/>
                  </a:lnTo>
                  <a:lnTo>
                    <a:pt x="33" y="52"/>
                  </a:lnTo>
                  <a:lnTo>
                    <a:pt x="38" y="46"/>
                  </a:lnTo>
                  <a:lnTo>
                    <a:pt x="41" y="40"/>
                  </a:lnTo>
                  <a:lnTo>
                    <a:pt x="44" y="35"/>
                  </a:lnTo>
                  <a:lnTo>
                    <a:pt x="49" y="26"/>
                  </a:lnTo>
                  <a:lnTo>
                    <a:pt x="54" y="16"/>
                  </a:lnTo>
                  <a:lnTo>
                    <a:pt x="56" y="10"/>
                  </a:lnTo>
                  <a:lnTo>
                    <a:pt x="57" y="8"/>
                  </a:lnTo>
                  <a:lnTo>
                    <a:pt x="60" y="9"/>
                  </a:lnTo>
                  <a:lnTo>
                    <a:pt x="63" y="10"/>
                  </a:lnTo>
                  <a:lnTo>
                    <a:pt x="68" y="11"/>
                  </a:lnTo>
                  <a:lnTo>
                    <a:pt x="72" y="12"/>
                  </a:lnTo>
                  <a:lnTo>
                    <a:pt x="77" y="14"/>
                  </a:lnTo>
                  <a:lnTo>
                    <a:pt x="82" y="15"/>
                  </a:lnTo>
                  <a:lnTo>
                    <a:pt x="87" y="16"/>
                  </a:lnTo>
                  <a:lnTo>
                    <a:pt x="90" y="17"/>
                  </a:lnTo>
                  <a:lnTo>
                    <a:pt x="97" y="18"/>
                  </a:lnTo>
                  <a:lnTo>
                    <a:pt x="105" y="16"/>
                  </a:lnTo>
                  <a:lnTo>
                    <a:pt x="112" y="14"/>
                  </a:lnTo>
                  <a:lnTo>
                    <a:pt x="115" y="13"/>
                  </a:lnTo>
                  <a:lnTo>
                    <a:pt x="133" y="0"/>
                  </a:lnTo>
                  <a:lnTo>
                    <a:pt x="137" y="4"/>
                  </a:lnTo>
                  <a:lnTo>
                    <a:pt x="142" y="8"/>
                  </a:lnTo>
                  <a:lnTo>
                    <a:pt x="147" y="12"/>
                  </a:lnTo>
                  <a:lnTo>
                    <a:pt x="149" y="19"/>
                  </a:lnTo>
                  <a:lnTo>
                    <a:pt x="147" y="31"/>
                  </a:lnTo>
                  <a:lnTo>
                    <a:pt x="144" y="44"/>
                  </a:lnTo>
                  <a:lnTo>
                    <a:pt x="141" y="57"/>
                  </a:lnTo>
                  <a:lnTo>
                    <a:pt x="141" y="66"/>
                  </a:lnTo>
                  <a:lnTo>
                    <a:pt x="143" y="73"/>
                  </a:lnTo>
                  <a:lnTo>
                    <a:pt x="146" y="81"/>
                  </a:lnTo>
                  <a:lnTo>
                    <a:pt x="150" y="90"/>
                  </a:lnTo>
                  <a:lnTo>
                    <a:pt x="152" y="95"/>
                  </a:lnTo>
                  <a:lnTo>
                    <a:pt x="153" y="100"/>
                  </a:lnTo>
                  <a:lnTo>
                    <a:pt x="153" y="106"/>
                  </a:lnTo>
                  <a:lnTo>
                    <a:pt x="153" y="112"/>
                  </a:lnTo>
                  <a:lnTo>
                    <a:pt x="153" y="114"/>
                  </a:lnTo>
                  <a:lnTo>
                    <a:pt x="156" y="114"/>
                  </a:lnTo>
                  <a:lnTo>
                    <a:pt x="160" y="114"/>
                  </a:lnTo>
                  <a:lnTo>
                    <a:pt x="166" y="114"/>
                  </a:lnTo>
                  <a:lnTo>
                    <a:pt x="171" y="114"/>
                  </a:lnTo>
                  <a:lnTo>
                    <a:pt x="177" y="114"/>
                  </a:lnTo>
                  <a:lnTo>
                    <a:pt x="182" y="114"/>
                  </a:lnTo>
                  <a:lnTo>
                    <a:pt x="188" y="115"/>
                  </a:lnTo>
                  <a:lnTo>
                    <a:pt x="194" y="115"/>
                  </a:lnTo>
                  <a:lnTo>
                    <a:pt x="202" y="117"/>
                  </a:lnTo>
                  <a:lnTo>
                    <a:pt x="207" y="120"/>
                  </a:lnTo>
                  <a:lnTo>
                    <a:pt x="209" y="123"/>
                  </a:lnTo>
                  <a:lnTo>
                    <a:pt x="210" y="126"/>
                  </a:lnTo>
                  <a:lnTo>
                    <a:pt x="209" y="132"/>
                  </a:lnTo>
                  <a:lnTo>
                    <a:pt x="208" y="142"/>
                  </a:lnTo>
                  <a:lnTo>
                    <a:pt x="207" y="150"/>
                  </a:lnTo>
                  <a:lnTo>
                    <a:pt x="206" y="153"/>
                  </a:lnTo>
                  <a:lnTo>
                    <a:pt x="193" y="179"/>
                  </a:lnTo>
                  <a:lnTo>
                    <a:pt x="191" y="182"/>
                  </a:lnTo>
                  <a:lnTo>
                    <a:pt x="190" y="189"/>
                  </a:lnTo>
                  <a:lnTo>
                    <a:pt x="189" y="198"/>
                  </a:lnTo>
                  <a:lnTo>
                    <a:pt x="190" y="204"/>
                  </a:lnTo>
                  <a:lnTo>
                    <a:pt x="193" y="208"/>
                  </a:lnTo>
                  <a:lnTo>
                    <a:pt x="196" y="213"/>
                  </a:lnTo>
                  <a:lnTo>
                    <a:pt x="199" y="218"/>
                  </a:lnTo>
                  <a:lnTo>
                    <a:pt x="202" y="222"/>
                  </a:lnTo>
                  <a:lnTo>
                    <a:pt x="201" y="237"/>
                  </a:lnTo>
                  <a:lnTo>
                    <a:pt x="200" y="259"/>
                  </a:lnTo>
                  <a:lnTo>
                    <a:pt x="200" y="281"/>
                  </a:lnTo>
                  <a:lnTo>
                    <a:pt x="204" y="297"/>
                  </a:lnTo>
                  <a:lnTo>
                    <a:pt x="196" y="298"/>
                  </a:lnTo>
                  <a:lnTo>
                    <a:pt x="186" y="299"/>
                  </a:lnTo>
                  <a:lnTo>
                    <a:pt x="176" y="300"/>
                  </a:lnTo>
                  <a:lnTo>
                    <a:pt x="166" y="301"/>
                  </a:lnTo>
                  <a:lnTo>
                    <a:pt x="155" y="301"/>
                  </a:lnTo>
                  <a:lnTo>
                    <a:pt x="147" y="301"/>
                  </a:lnTo>
                  <a:lnTo>
                    <a:pt x="140" y="302"/>
                  </a:lnTo>
                  <a:lnTo>
                    <a:pt x="135" y="302"/>
                  </a:lnTo>
                  <a:lnTo>
                    <a:pt x="131" y="303"/>
                  </a:lnTo>
                  <a:lnTo>
                    <a:pt x="125" y="304"/>
                  </a:lnTo>
                  <a:lnTo>
                    <a:pt x="118" y="304"/>
                  </a:lnTo>
                  <a:lnTo>
                    <a:pt x="110" y="305"/>
                  </a:lnTo>
                  <a:lnTo>
                    <a:pt x="102" y="306"/>
                  </a:lnTo>
                  <a:lnTo>
                    <a:pt x="96" y="306"/>
                  </a:lnTo>
                  <a:lnTo>
                    <a:pt x="92" y="307"/>
                  </a:lnTo>
                  <a:lnTo>
                    <a:pt x="90" y="307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66">
              <a:extLst>
                <a:ext uri="{FF2B5EF4-FFF2-40B4-BE49-F238E27FC236}">
                  <a16:creationId xmlns:a16="http://schemas.microsoft.com/office/drawing/2014/main" id="{511D9D03-F5B7-4E65-A0FE-A81023028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2539"/>
              <a:ext cx="296" cy="289"/>
            </a:xfrm>
            <a:custGeom>
              <a:avLst/>
              <a:gdLst>
                <a:gd name="T0" fmla="*/ 177 w 296"/>
                <a:gd name="T1" fmla="*/ 289 h 289"/>
                <a:gd name="T2" fmla="*/ 162 w 296"/>
                <a:gd name="T3" fmla="*/ 281 h 289"/>
                <a:gd name="T4" fmla="*/ 147 w 296"/>
                <a:gd name="T5" fmla="*/ 269 h 289"/>
                <a:gd name="T6" fmla="*/ 141 w 296"/>
                <a:gd name="T7" fmla="*/ 257 h 289"/>
                <a:gd name="T8" fmla="*/ 148 w 296"/>
                <a:gd name="T9" fmla="*/ 249 h 289"/>
                <a:gd name="T10" fmla="*/ 160 w 296"/>
                <a:gd name="T11" fmla="*/ 240 h 289"/>
                <a:gd name="T12" fmla="*/ 170 w 296"/>
                <a:gd name="T13" fmla="*/ 226 h 289"/>
                <a:gd name="T14" fmla="*/ 176 w 296"/>
                <a:gd name="T15" fmla="*/ 214 h 289"/>
                <a:gd name="T16" fmla="*/ 175 w 296"/>
                <a:gd name="T17" fmla="*/ 197 h 289"/>
                <a:gd name="T18" fmla="*/ 173 w 296"/>
                <a:gd name="T19" fmla="*/ 183 h 289"/>
                <a:gd name="T20" fmla="*/ 163 w 296"/>
                <a:gd name="T21" fmla="*/ 181 h 289"/>
                <a:gd name="T22" fmla="*/ 147 w 296"/>
                <a:gd name="T23" fmla="*/ 181 h 289"/>
                <a:gd name="T24" fmla="*/ 131 w 296"/>
                <a:gd name="T25" fmla="*/ 180 h 289"/>
                <a:gd name="T26" fmla="*/ 119 w 296"/>
                <a:gd name="T27" fmla="*/ 180 h 289"/>
                <a:gd name="T28" fmla="*/ 118 w 296"/>
                <a:gd name="T29" fmla="*/ 174 h 289"/>
                <a:gd name="T30" fmla="*/ 118 w 296"/>
                <a:gd name="T31" fmla="*/ 158 h 289"/>
                <a:gd name="T32" fmla="*/ 109 w 296"/>
                <a:gd name="T33" fmla="*/ 142 h 289"/>
                <a:gd name="T34" fmla="*/ 106 w 296"/>
                <a:gd name="T35" fmla="*/ 126 h 289"/>
                <a:gd name="T36" fmla="*/ 113 w 296"/>
                <a:gd name="T37" fmla="*/ 85 h 289"/>
                <a:gd name="T38" fmla="*/ 108 w 296"/>
                <a:gd name="T39" fmla="*/ 75 h 289"/>
                <a:gd name="T40" fmla="*/ 97 w 296"/>
                <a:gd name="T41" fmla="*/ 66 h 289"/>
                <a:gd name="T42" fmla="*/ 91 w 296"/>
                <a:gd name="T43" fmla="*/ 70 h 289"/>
                <a:gd name="T44" fmla="*/ 84 w 296"/>
                <a:gd name="T45" fmla="*/ 76 h 289"/>
                <a:gd name="T46" fmla="*/ 75 w 296"/>
                <a:gd name="T47" fmla="*/ 82 h 289"/>
                <a:gd name="T48" fmla="*/ 64 w 296"/>
                <a:gd name="T49" fmla="*/ 87 h 289"/>
                <a:gd name="T50" fmla="*/ 49 w 296"/>
                <a:gd name="T51" fmla="*/ 83 h 289"/>
                <a:gd name="T52" fmla="*/ 30 w 296"/>
                <a:gd name="T53" fmla="*/ 77 h 289"/>
                <a:gd name="T54" fmla="*/ 12 w 296"/>
                <a:gd name="T55" fmla="*/ 72 h 289"/>
                <a:gd name="T56" fmla="*/ 0 w 296"/>
                <a:gd name="T57" fmla="*/ 69 h 289"/>
                <a:gd name="T58" fmla="*/ 18 w 296"/>
                <a:gd name="T59" fmla="*/ 51 h 289"/>
                <a:gd name="T60" fmla="*/ 46 w 296"/>
                <a:gd name="T61" fmla="*/ 28 h 289"/>
                <a:gd name="T62" fmla="*/ 75 w 296"/>
                <a:gd name="T63" fmla="*/ 9 h 289"/>
                <a:gd name="T64" fmla="*/ 99 w 296"/>
                <a:gd name="T65" fmla="*/ 0 h 289"/>
                <a:gd name="T66" fmla="*/ 127 w 296"/>
                <a:gd name="T67" fmla="*/ 4 h 289"/>
                <a:gd name="T68" fmla="*/ 166 w 296"/>
                <a:gd name="T69" fmla="*/ 16 h 289"/>
                <a:gd name="T70" fmla="*/ 201 w 296"/>
                <a:gd name="T71" fmla="*/ 33 h 289"/>
                <a:gd name="T72" fmla="*/ 223 w 296"/>
                <a:gd name="T73" fmla="*/ 57 h 289"/>
                <a:gd name="T74" fmla="*/ 232 w 296"/>
                <a:gd name="T75" fmla="*/ 62 h 289"/>
                <a:gd name="T76" fmla="*/ 244 w 296"/>
                <a:gd name="T77" fmla="*/ 68 h 289"/>
                <a:gd name="T78" fmla="*/ 254 w 296"/>
                <a:gd name="T79" fmla="*/ 74 h 289"/>
                <a:gd name="T80" fmla="*/ 263 w 296"/>
                <a:gd name="T81" fmla="*/ 83 h 289"/>
                <a:gd name="T82" fmla="*/ 273 w 296"/>
                <a:gd name="T83" fmla="*/ 104 h 289"/>
                <a:gd name="T84" fmla="*/ 284 w 296"/>
                <a:gd name="T85" fmla="*/ 134 h 289"/>
                <a:gd name="T86" fmla="*/ 292 w 296"/>
                <a:gd name="T87" fmla="*/ 163 h 289"/>
                <a:gd name="T88" fmla="*/ 296 w 296"/>
                <a:gd name="T89" fmla="*/ 181 h 289"/>
                <a:gd name="T90" fmla="*/ 296 w 296"/>
                <a:gd name="T91" fmla="*/ 209 h 289"/>
                <a:gd name="T92" fmla="*/ 292 w 296"/>
                <a:gd name="T93" fmla="*/ 241 h 289"/>
                <a:gd name="T94" fmla="*/ 281 w 296"/>
                <a:gd name="T95" fmla="*/ 266 h 289"/>
                <a:gd name="T96" fmla="*/ 268 w 296"/>
                <a:gd name="T97" fmla="*/ 281 h 289"/>
                <a:gd name="T98" fmla="*/ 261 w 296"/>
                <a:gd name="T99" fmla="*/ 287 h 289"/>
                <a:gd name="T100" fmla="*/ 253 w 296"/>
                <a:gd name="T101" fmla="*/ 288 h 289"/>
                <a:gd name="T102" fmla="*/ 247 w 296"/>
                <a:gd name="T103" fmla="*/ 285 h 289"/>
                <a:gd name="T104" fmla="*/ 237 w 296"/>
                <a:gd name="T105" fmla="*/ 281 h 289"/>
                <a:gd name="T106" fmla="*/ 228 w 296"/>
                <a:gd name="T107" fmla="*/ 277 h 289"/>
                <a:gd name="T108" fmla="*/ 222 w 296"/>
                <a:gd name="T109" fmla="*/ 276 h 289"/>
                <a:gd name="T110" fmla="*/ 214 w 296"/>
                <a:gd name="T111" fmla="*/ 278 h 289"/>
                <a:gd name="T112" fmla="*/ 205 w 296"/>
                <a:gd name="T113" fmla="*/ 281 h 289"/>
                <a:gd name="T114" fmla="*/ 192 w 296"/>
                <a:gd name="T115" fmla="*/ 286 h 289"/>
                <a:gd name="T116" fmla="*/ 181 w 296"/>
                <a:gd name="T117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6" h="289">
                  <a:moveTo>
                    <a:pt x="181" y="289"/>
                  </a:moveTo>
                  <a:lnTo>
                    <a:pt x="177" y="289"/>
                  </a:lnTo>
                  <a:lnTo>
                    <a:pt x="170" y="286"/>
                  </a:lnTo>
                  <a:lnTo>
                    <a:pt x="162" y="281"/>
                  </a:lnTo>
                  <a:lnTo>
                    <a:pt x="154" y="275"/>
                  </a:lnTo>
                  <a:lnTo>
                    <a:pt x="147" y="269"/>
                  </a:lnTo>
                  <a:lnTo>
                    <a:pt x="142" y="262"/>
                  </a:lnTo>
                  <a:lnTo>
                    <a:pt x="141" y="257"/>
                  </a:lnTo>
                  <a:lnTo>
                    <a:pt x="143" y="253"/>
                  </a:lnTo>
                  <a:lnTo>
                    <a:pt x="148" y="249"/>
                  </a:lnTo>
                  <a:lnTo>
                    <a:pt x="154" y="245"/>
                  </a:lnTo>
                  <a:lnTo>
                    <a:pt x="160" y="240"/>
                  </a:lnTo>
                  <a:lnTo>
                    <a:pt x="166" y="233"/>
                  </a:lnTo>
                  <a:lnTo>
                    <a:pt x="170" y="226"/>
                  </a:lnTo>
                  <a:lnTo>
                    <a:pt x="174" y="220"/>
                  </a:lnTo>
                  <a:lnTo>
                    <a:pt x="176" y="214"/>
                  </a:lnTo>
                  <a:lnTo>
                    <a:pt x="176" y="208"/>
                  </a:lnTo>
                  <a:lnTo>
                    <a:pt x="175" y="197"/>
                  </a:lnTo>
                  <a:lnTo>
                    <a:pt x="175" y="188"/>
                  </a:lnTo>
                  <a:lnTo>
                    <a:pt x="173" y="183"/>
                  </a:lnTo>
                  <a:lnTo>
                    <a:pt x="168" y="181"/>
                  </a:lnTo>
                  <a:lnTo>
                    <a:pt x="163" y="181"/>
                  </a:lnTo>
                  <a:lnTo>
                    <a:pt x="155" y="181"/>
                  </a:lnTo>
                  <a:lnTo>
                    <a:pt x="147" y="181"/>
                  </a:lnTo>
                  <a:lnTo>
                    <a:pt x="139" y="180"/>
                  </a:lnTo>
                  <a:lnTo>
                    <a:pt x="131" y="180"/>
                  </a:lnTo>
                  <a:lnTo>
                    <a:pt x="123" y="180"/>
                  </a:lnTo>
                  <a:lnTo>
                    <a:pt x="119" y="180"/>
                  </a:lnTo>
                  <a:lnTo>
                    <a:pt x="117" y="180"/>
                  </a:lnTo>
                  <a:lnTo>
                    <a:pt x="118" y="174"/>
                  </a:lnTo>
                  <a:lnTo>
                    <a:pt x="119" y="166"/>
                  </a:lnTo>
                  <a:lnTo>
                    <a:pt x="118" y="158"/>
                  </a:lnTo>
                  <a:lnTo>
                    <a:pt x="114" y="151"/>
                  </a:lnTo>
                  <a:lnTo>
                    <a:pt x="109" y="142"/>
                  </a:lnTo>
                  <a:lnTo>
                    <a:pt x="107" y="133"/>
                  </a:lnTo>
                  <a:lnTo>
                    <a:pt x="106" y="126"/>
                  </a:lnTo>
                  <a:lnTo>
                    <a:pt x="106" y="123"/>
                  </a:lnTo>
                  <a:lnTo>
                    <a:pt x="113" y="85"/>
                  </a:lnTo>
                  <a:lnTo>
                    <a:pt x="112" y="82"/>
                  </a:lnTo>
                  <a:lnTo>
                    <a:pt x="108" y="75"/>
                  </a:lnTo>
                  <a:lnTo>
                    <a:pt x="103" y="69"/>
                  </a:lnTo>
                  <a:lnTo>
                    <a:pt x="97" y="66"/>
                  </a:lnTo>
                  <a:lnTo>
                    <a:pt x="94" y="68"/>
                  </a:lnTo>
                  <a:lnTo>
                    <a:pt x="91" y="70"/>
                  </a:lnTo>
                  <a:lnTo>
                    <a:pt x="88" y="73"/>
                  </a:lnTo>
                  <a:lnTo>
                    <a:pt x="84" y="76"/>
                  </a:lnTo>
                  <a:lnTo>
                    <a:pt x="79" y="79"/>
                  </a:lnTo>
                  <a:lnTo>
                    <a:pt x="75" y="82"/>
                  </a:lnTo>
                  <a:lnTo>
                    <a:pt x="69" y="85"/>
                  </a:lnTo>
                  <a:lnTo>
                    <a:pt x="64" y="87"/>
                  </a:lnTo>
                  <a:lnTo>
                    <a:pt x="57" y="86"/>
                  </a:lnTo>
                  <a:lnTo>
                    <a:pt x="49" y="83"/>
                  </a:lnTo>
                  <a:lnTo>
                    <a:pt x="39" y="80"/>
                  </a:lnTo>
                  <a:lnTo>
                    <a:pt x="30" y="77"/>
                  </a:lnTo>
                  <a:lnTo>
                    <a:pt x="21" y="74"/>
                  </a:lnTo>
                  <a:lnTo>
                    <a:pt x="12" y="72"/>
                  </a:lnTo>
                  <a:lnTo>
                    <a:pt x="5" y="70"/>
                  </a:lnTo>
                  <a:lnTo>
                    <a:pt x="0" y="69"/>
                  </a:lnTo>
                  <a:lnTo>
                    <a:pt x="7" y="61"/>
                  </a:lnTo>
                  <a:lnTo>
                    <a:pt x="18" y="51"/>
                  </a:lnTo>
                  <a:lnTo>
                    <a:pt x="30" y="40"/>
                  </a:lnTo>
                  <a:lnTo>
                    <a:pt x="46" y="28"/>
                  </a:lnTo>
                  <a:lnTo>
                    <a:pt x="60" y="18"/>
                  </a:lnTo>
                  <a:lnTo>
                    <a:pt x="75" y="9"/>
                  </a:lnTo>
                  <a:lnTo>
                    <a:pt x="88" y="2"/>
                  </a:lnTo>
                  <a:lnTo>
                    <a:pt x="99" y="0"/>
                  </a:lnTo>
                  <a:lnTo>
                    <a:pt x="111" y="1"/>
                  </a:lnTo>
                  <a:lnTo>
                    <a:pt x="127" y="4"/>
                  </a:lnTo>
                  <a:lnTo>
                    <a:pt x="146" y="10"/>
                  </a:lnTo>
                  <a:lnTo>
                    <a:pt x="166" y="16"/>
                  </a:lnTo>
                  <a:lnTo>
                    <a:pt x="184" y="24"/>
                  </a:lnTo>
                  <a:lnTo>
                    <a:pt x="201" y="33"/>
                  </a:lnTo>
                  <a:lnTo>
                    <a:pt x="215" y="45"/>
                  </a:lnTo>
                  <a:lnTo>
                    <a:pt x="223" y="57"/>
                  </a:lnTo>
                  <a:lnTo>
                    <a:pt x="227" y="60"/>
                  </a:lnTo>
                  <a:lnTo>
                    <a:pt x="232" y="62"/>
                  </a:lnTo>
                  <a:lnTo>
                    <a:pt x="237" y="66"/>
                  </a:lnTo>
                  <a:lnTo>
                    <a:pt x="244" y="68"/>
                  </a:lnTo>
                  <a:lnTo>
                    <a:pt x="249" y="70"/>
                  </a:lnTo>
                  <a:lnTo>
                    <a:pt x="254" y="74"/>
                  </a:lnTo>
                  <a:lnTo>
                    <a:pt x="259" y="78"/>
                  </a:lnTo>
                  <a:lnTo>
                    <a:pt x="263" y="83"/>
                  </a:lnTo>
                  <a:lnTo>
                    <a:pt x="267" y="92"/>
                  </a:lnTo>
                  <a:lnTo>
                    <a:pt x="273" y="104"/>
                  </a:lnTo>
                  <a:lnTo>
                    <a:pt x="279" y="118"/>
                  </a:lnTo>
                  <a:lnTo>
                    <a:pt x="284" y="134"/>
                  </a:lnTo>
                  <a:lnTo>
                    <a:pt x="289" y="150"/>
                  </a:lnTo>
                  <a:lnTo>
                    <a:pt x="292" y="163"/>
                  </a:lnTo>
                  <a:lnTo>
                    <a:pt x="295" y="173"/>
                  </a:lnTo>
                  <a:lnTo>
                    <a:pt x="296" y="181"/>
                  </a:lnTo>
                  <a:lnTo>
                    <a:pt x="296" y="192"/>
                  </a:lnTo>
                  <a:lnTo>
                    <a:pt x="296" y="209"/>
                  </a:lnTo>
                  <a:lnTo>
                    <a:pt x="294" y="226"/>
                  </a:lnTo>
                  <a:lnTo>
                    <a:pt x="292" y="241"/>
                  </a:lnTo>
                  <a:lnTo>
                    <a:pt x="287" y="253"/>
                  </a:lnTo>
                  <a:lnTo>
                    <a:pt x="281" y="266"/>
                  </a:lnTo>
                  <a:lnTo>
                    <a:pt x="274" y="275"/>
                  </a:lnTo>
                  <a:lnTo>
                    <a:pt x="268" y="281"/>
                  </a:lnTo>
                  <a:lnTo>
                    <a:pt x="264" y="285"/>
                  </a:lnTo>
                  <a:lnTo>
                    <a:pt x="261" y="287"/>
                  </a:lnTo>
                  <a:lnTo>
                    <a:pt x="257" y="288"/>
                  </a:lnTo>
                  <a:lnTo>
                    <a:pt x="253" y="288"/>
                  </a:lnTo>
                  <a:lnTo>
                    <a:pt x="251" y="287"/>
                  </a:lnTo>
                  <a:lnTo>
                    <a:pt x="247" y="285"/>
                  </a:lnTo>
                  <a:lnTo>
                    <a:pt x="243" y="283"/>
                  </a:lnTo>
                  <a:lnTo>
                    <a:pt x="237" y="281"/>
                  </a:lnTo>
                  <a:lnTo>
                    <a:pt x="233" y="279"/>
                  </a:lnTo>
                  <a:lnTo>
                    <a:pt x="228" y="277"/>
                  </a:lnTo>
                  <a:lnTo>
                    <a:pt x="225" y="276"/>
                  </a:lnTo>
                  <a:lnTo>
                    <a:pt x="222" y="276"/>
                  </a:lnTo>
                  <a:lnTo>
                    <a:pt x="218" y="277"/>
                  </a:lnTo>
                  <a:lnTo>
                    <a:pt x="214" y="278"/>
                  </a:lnTo>
                  <a:lnTo>
                    <a:pt x="208" y="279"/>
                  </a:lnTo>
                  <a:lnTo>
                    <a:pt x="205" y="281"/>
                  </a:lnTo>
                  <a:lnTo>
                    <a:pt x="199" y="284"/>
                  </a:lnTo>
                  <a:lnTo>
                    <a:pt x="192" y="286"/>
                  </a:lnTo>
                  <a:lnTo>
                    <a:pt x="184" y="288"/>
                  </a:lnTo>
                  <a:lnTo>
                    <a:pt x="181" y="2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33">
              <a:extLst>
                <a:ext uri="{FF2B5EF4-FFF2-40B4-BE49-F238E27FC236}">
                  <a16:creationId xmlns:a16="http://schemas.microsoft.com/office/drawing/2014/main" id="{FDA2FF20-0AE6-47ED-A7F1-EED9A26B2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" y="2526"/>
              <a:ext cx="224" cy="209"/>
            </a:xfrm>
            <a:custGeom>
              <a:avLst/>
              <a:gdLst>
                <a:gd name="T0" fmla="*/ 224 w 224"/>
                <a:gd name="T1" fmla="*/ 56 h 209"/>
                <a:gd name="T2" fmla="*/ 220 w 224"/>
                <a:gd name="T3" fmla="*/ 58 h 209"/>
                <a:gd name="T4" fmla="*/ 210 w 224"/>
                <a:gd name="T5" fmla="*/ 55 h 209"/>
                <a:gd name="T6" fmla="*/ 193 w 224"/>
                <a:gd name="T7" fmla="*/ 46 h 209"/>
                <a:gd name="T8" fmla="*/ 177 w 224"/>
                <a:gd name="T9" fmla="*/ 38 h 209"/>
                <a:gd name="T10" fmla="*/ 159 w 224"/>
                <a:gd name="T11" fmla="*/ 33 h 209"/>
                <a:gd name="T12" fmla="*/ 132 w 224"/>
                <a:gd name="T13" fmla="*/ 31 h 209"/>
                <a:gd name="T14" fmla="*/ 99 w 224"/>
                <a:gd name="T15" fmla="*/ 33 h 209"/>
                <a:gd name="T16" fmla="*/ 70 w 224"/>
                <a:gd name="T17" fmla="*/ 45 h 209"/>
                <a:gd name="T18" fmla="*/ 45 w 224"/>
                <a:gd name="T19" fmla="*/ 66 h 209"/>
                <a:gd name="T20" fmla="*/ 44 w 224"/>
                <a:gd name="T21" fmla="*/ 83 h 209"/>
                <a:gd name="T22" fmla="*/ 63 w 224"/>
                <a:gd name="T23" fmla="*/ 84 h 209"/>
                <a:gd name="T24" fmla="*/ 81 w 224"/>
                <a:gd name="T25" fmla="*/ 80 h 209"/>
                <a:gd name="T26" fmla="*/ 99 w 224"/>
                <a:gd name="T27" fmla="*/ 72 h 209"/>
                <a:gd name="T28" fmla="*/ 114 w 224"/>
                <a:gd name="T29" fmla="*/ 67 h 209"/>
                <a:gd name="T30" fmla="*/ 127 w 224"/>
                <a:gd name="T31" fmla="*/ 64 h 209"/>
                <a:gd name="T32" fmla="*/ 131 w 224"/>
                <a:gd name="T33" fmla="*/ 72 h 209"/>
                <a:gd name="T34" fmla="*/ 121 w 224"/>
                <a:gd name="T35" fmla="*/ 80 h 209"/>
                <a:gd name="T36" fmla="*/ 118 w 224"/>
                <a:gd name="T37" fmla="*/ 86 h 209"/>
                <a:gd name="T38" fmla="*/ 123 w 224"/>
                <a:gd name="T39" fmla="*/ 87 h 209"/>
                <a:gd name="T40" fmla="*/ 132 w 224"/>
                <a:gd name="T41" fmla="*/ 96 h 209"/>
                <a:gd name="T42" fmla="*/ 135 w 224"/>
                <a:gd name="T43" fmla="*/ 117 h 209"/>
                <a:gd name="T44" fmla="*/ 128 w 224"/>
                <a:gd name="T45" fmla="*/ 144 h 209"/>
                <a:gd name="T46" fmla="*/ 140 w 224"/>
                <a:gd name="T47" fmla="*/ 175 h 209"/>
                <a:gd name="T48" fmla="*/ 140 w 224"/>
                <a:gd name="T49" fmla="*/ 199 h 209"/>
                <a:gd name="T50" fmla="*/ 131 w 224"/>
                <a:gd name="T51" fmla="*/ 206 h 209"/>
                <a:gd name="T52" fmla="*/ 124 w 224"/>
                <a:gd name="T53" fmla="*/ 208 h 209"/>
                <a:gd name="T54" fmla="*/ 121 w 224"/>
                <a:gd name="T55" fmla="*/ 207 h 209"/>
                <a:gd name="T56" fmla="*/ 122 w 224"/>
                <a:gd name="T57" fmla="*/ 197 h 209"/>
                <a:gd name="T58" fmla="*/ 119 w 224"/>
                <a:gd name="T59" fmla="*/ 182 h 209"/>
                <a:gd name="T60" fmla="*/ 111 w 224"/>
                <a:gd name="T61" fmla="*/ 170 h 209"/>
                <a:gd name="T62" fmla="*/ 101 w 224"/>
                <a:gd name="T63" fmla="*/ 157 h 209"/>
                <a:gd name="T64" fmla="*/ 103 w 224"/>
                <a:gd name="T65" fmla="*/ 136 h 209"/>
                <a:gd name="T66" fmla="*/ 114 w 224"/>
                <a:gd name="T67" fmla="*/ 106 h 209"/>
                <a:gd name="T68" fmla="*/ 104 w 224"/>
                <a:gd name="T69" fmla="*/ 92 h 209"/>
                <a:gd name="T70" fmla="*/ 91 w 224"/>
                <a:gd name="T71" fmla="*/ 103 h 209"/>
                <a:gd name="T72" fmla="*/ 81 w 224"/>
                <a:gd name="T73" fmla="*/ 111 h 209"/>
                <a:gd name="T74" fmla="*/ 74 w 224"/>
                <a:gd name="T75" fmla="*/ 115 h 209"/>
                <a:gd name="T76" fmla="*/ 63 w 224"/>
                <a:gd name="T77" fmla="*/ 110 h 209"/>
                <a:gd name="T78" fmla="*/ 47 w 224"/>
                <a:gd name="T79" fmla="*/ 100 h 209"/>
                <a:gd name="T80" fmla="*/ 31 w 224"/>
                <a:gd name="T81" fmla="*/ 95 h 209"/>
                <a:gd name="T82" fmla="*/ 13 w 224"/>
                <a:gd name="T83" fmla="*/ 94 h 209"/>
                <a:gd name="T84" fmla="*/ 0 w 224"/>
                <a:gd name="T85" fmla="*/ 91 h 209"/>
                <a:gd name="T86" fmla="*/ 3 w 224"/>
                <a:gd name="T87" fmla="*/ 81 h 209"/>
                <a:gd name="T88" fmla="*/ 12 w 224"/>
                <a:gd name="T89" fmla="*/ 65 h 209"/>
                <a:gd name="T90" fmla="*/ 30 w 224"/>
                <a:gd name="T91" fmla="*/ 46 h 209"/>
                <a:gd name="T92" fmla="*/ 49 w 224"/>
                <a:gd name="T93" fmla="*/ 30 h 209"/>
                <a:gd name="T94" fmla="*/ 70 w 224"/>
                <a:gd name="T95" fmla="*/ 16 h 209"/>
                <a:gd name="T96" fmla="*/ 86 w 224"/>
                <a:gd name="T97" fmla="*/ 8 h 209"/>
                <a:gd name="T98" fmla="*/ 95 w 224"/>
                <a:gd name="T99" fmla="*/ 4 h 209"/>
                <a:gd name="T100" fmla="*/ 104 w 224"/>
                <a:gd name="T101" fmla="*/ 2 h 209"/>
                <a:gd name="T102" fmla="*/ 116 w 224"/>
                <a:gd name="T103" fmla="*/ 1 h 209"/>
                <a:gd name="T104" fmla="*/ 123 w 224"/>
                <a:gd name="T105" fmla="*/ 0 h 209"/>
                <a:gd name="T106" fmla="*/ 151 w 224"/>
                <a:gd name="T107" fmla="*/ 7 h 209"/>
                <a:gd name="T108" fmla="*/ 177 w 224"/>
                <a:gd name="T109" fmla="*/ 20 h 209"/>
                <a:gd name="T110" fmla="*/ 201 w 224"/>
                <a:gd name="T111" fmla="*/ 35 h 209"/>
                <a:gd name="T112" fmla="*/ 224 w 224"/>
                <a:gd name="T113" fmla="*/ 5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" h="209">
                  <a:moveTo>
                    <a:pt x="224" y="54"/>
                  </a:moveTo>
                  <a:lnTo>
                    <a:pt x="224" y="56"/>
                  </a:lnTo>
                  <a:lnTo>
                    <a:pt x="222" y="58"/>
                  </a:lnTo>
                  <a:lnTo>
                    <a:pt x="220" y="58"/>
                  </a:lnTo>
                  <a:lnTo>
                    <a:pt x="218" y="59"/>
                  </a:lnTo>
                  <a:lnTo>
                    <a:pt x="210" y="55"/>
                  </a:lnTo>
                  <a:lnTo>
                    <a:pt x="202" y="51"/>
                  </a:lnTo>
                  <a:lnTo>
                    <a:pt x="193" y="46"/>
                  </a:lnTo>
                  <a:lnTo>
                    <a:pt x="185" y="42"/>
                  </a:lnTo>
                  <a:lnTo>
                    <a:pt x="177" y="38"/>
                  </a:lnTo>
                  <a:lnTo>
                    <a:pt x="169" y="35"/>
                  </a:lnTo>
                  <a:lnTo>
                    <a:pt x="159" y="33"/>
                  </a:lnTo>
                  <a:lnTo>
                    <a:pt x="149" y="33"/>
                  </a:lnTo>
                  <a:lnTo>
                    <a:pt x="132" y="31"/>
                  </a:lnTo>
                  <a:lnTo>
                    <a:pt x="116" y="31"/>
                  </a:lnTo>
                  <a:lnTo>
                    <a:pt x="99" y="33"/>
                  </a:lnTo>
                  <a:lnTo>
                    <a:pt x="85" y="38"/>
                  </a:lnTo>
                  <a:lnTo>
                    <a:pt x="70" y="45"/>
                  </a:lnTo>
                  <a:lnTo>
                    <a:pt x="57" y="55"/>
                  </a:lnTo>
                  <a:lnTo>
                    <a:pt x="45" y="66"/>
                  </a:lnTo>
                  <a:lnTo>
                    <a:pt x="35" y="80"/>
                  </a:lnTo>
                  <a:lnTo>
                    <a:pt x="44" y="83"/>
                  </a:lnTo>
                  <a:lnTo>
                    <a:pt x="54" y="85"/>
                  </a:lnTo>
                  <a:lnTo>
                    <a:pt x="63" y="84"/>
                  </a:lnTo>
                  <a:lnTo>
                    <a:pt x="72" y="83"/>
                  </a:lnTo>
                  <a:lnTo>
                    <a:pt x="81" y="80"/>
                  </a:lnTo>
                  <a:lnTo>
                    <a:pt x="91" y="77"/>
                  </a:lnTo>
                  <a:lnTo>
                    <a:pt x="99" y="72"/>
                  </a:lnTo>
                  <a:lnTo>
                    <a:pt x="106" y="67"/>
                  </a:lnTo>
                  <a:lnTo>
                    <a:pt x="114" y="67"/>
                  </a:lnTo>
                  <a:lnTo>
                    <a:pt x="121" y="65"/>
                  </a:lnTo>
                  <a:lnTo>
                    <a:pt x="127" y="64"/>
                  </a:lnTo>
                  <a:lnTo>
                    <a:pt x="133" y="67"/>
                  </a:lnTo>
                  <a:lnTo>
                    <a:pt x="131" y="72"/>
                  </a:lnTo>
                  <a:lnTo>
                    <a:pt x="127" y="77"/>
                  </a:lnTo>
                  <a:lnTo>
                    <a:pt x="121" y="80"/>
                  </a:lnTo>
                  <a:lnTo>
                    <a:pt x="116" y="84"/>
                  </a:lnTo>
                  <a:lnTo>
                    <a:pt x="118" y="86"/>
                  </a:lnTo>
                  <a:lnTo>
                    <a:pt x="121" y="87"/>
                  </a:lnTo>
                  <a:lnTo>
                    <a:pt x="123" y="87"/>
                  </a:lnTo>
                  <a:lnTo>
                    <a:pt x="126" y="88"/>
                  </a:lnTo>
                  <a:lnTo>
                    <a:pt x="132" y="96"/>
                  </a:lnTo>
                  <a:lnTo>
                    <a:pt x="134" y="106"/>
                  </a:lnTo>
                  <a:lnTo>
                    <a:pt x="135" y="117"/>
                  </a:lnTo>
                  <a:lnTo>
                    <a:pt x="134" y="127"/>
                  </a:lnTo>
                  <a:lnTo>
                    <a:pt x="128" y="144"/>
                  </a:lnTo>
                  <a:lnTo>
                    <a:pt x="132" y="159"/>
                  </a:lnTo>
                  <a:lnTo>
                    <a:pt x="140" y="175"/>
                  </a:lnTo>
                  <a:lnTo>
                    <a:pt x="141" y="193"/>
                  </a:lnTo>
                  <a:lnTo>
                    <a:pt x="140" y="199"/>
                  </a:lnTo>
                  <a:lnTo>
                    <a:pt x="136" y="203"/>
                  </a:lnTo>
                  <a:lnTo>
                    <a:pt x="131" y="206"/>
                  </a:lnTo>
                  <a:lnTo>
                    <a:pt x="126" y="209"/>
                  </a:lnTo>
                  <a:lnTo>
                    <a:pt x="124" y="208"/>
                  </a:lnTo>
                  <a:lnTo>
                    <a:pt x="123" y="208"/>
                  </a:lnTo>
                  <a:lnTo>
                    <a:pt x="121" y="207"/>
                  </a:lnTo>
                  <a:lnTo>
                    <a:pt x="119" y="205"/>
                  </a:lnTo>
                  <a:lnTo>
                    <a:pt x="122" y="197"/>
                  </a:lnTo>
                  <a:lnTo>
                    <a:pt x="121" y="189"/>
                  </a:lnTo>
                  <a:lnTo>
                    <a:pt x="119" y="182"/>
                  </a:lnTo>
                  <a:lnTo>
                    <a:pt x="115" y="176"/>
                  </a:lnTo>
                  <a:lnTo>
                    <a:pt x="111" y="170"/>
                  </a:lnTo>
                  <a:lnTo>
                    <a:pt x="105" y="164"/>
                  </a:lnTo>
                  <a:lnTo>
                    <a:pt x="101" y="157"/>
                  </a:lnTo>
                  <a:lnTo>
                    <a:pt x="99" y="150"/>
                  </a:lnTo>
                  <a:lnTo>
                    <a:pt x="103" y="136"/>
                  </a:lnTo>
                  <a:lnTo>
                    <a:pt x="109" y="120"/>
                  </a:lnTo>
                  <a:lnTo>
                    <a:pt x="114" y="106"/>
                  </a:lnTo>
                  <a:lnTo>
                    <a:pt x="113" y="88"/>
                  </a:lnTo>
                  <a:lnTo>
                    <a:pt x="104" y="92"/>
                  </a:lnTo>
                  <a:lnTo>
                    <a:pt x="97" y="97"/>
                  </a:lnTo>
                  <a:lnTo>
                    <a:pt x="91" y="103"/>
                  </a:lnTo>
                  <a:lnTo>
                    <a:pt x="86" y="111"/>
                  </a:lnTo>
                  <a:lnTo>
                    <a:pt x="81" y="111"/>
                  </a:lnTo>
                  <a:lnTo>
                    <a:pt x="78" y="113"/>
                  </a:lnTo>
                  <a:lnTo>
                    <a:pt x="74" y="115"/>
                  </a:lnTo>
                  <a:lnTo>
                    <a:pt x="70" y="115"/>
                  </a:lnTo>
                  <a:lnTo>
                    <a:pt x="63" y="110"/>
                  </a:lnTo>
                  <a:lnTo>
                    <a:pt x="56" y="105"/>
                  </a:lnTo>
                  <a:lnTo>
                    <a:pt x="47" y="100"/>
                  </a:lnTo>
                  <a:lnTo>
                    <a:pt x="40" y="97"/>
                  </a:lnTo>
                  <a:lnTo>
                    <a:pt x="31" y="95"/>
                  </a:lnTo>
                  <a:lnTo>
                    <a:pt x="22" y="94"/>
                  </a:lnTo>
                  <a:lnTo>
                    <a:pt x="13" y="94"/>
                  </a:lnTo>
                  <a:lnTo>
                    <a:pt x="4" y="95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3" y="81"/>
                  </a:lnTo>
                  <a:lnTo>
                    <a:pt x="5" y="75"/>
                  </a:lnTo>
                  <a:lnTo>
                    <a:pt x="12" y="65"/>
                  </a:lnTo>
                  <a:lnTo>
                    <a:pt x="20" y="56"/>
                  </a:lnTo>
                  <a:lnTo>
                    <a:pt x="30" y="46"/>
                  </a:lnTo>
                  <a:lnTo>
                    <a:pt x="39" y="38"/>
                  </a:lnTo>
                  <a:lnTo>
                    <a:pt x="49" y="30"/>
                  </a:lnTo>
                  <a:lnTo>
                    <a:pt x="59" y="23"/>
                  </a:lnTo>
                  <a:lnTo>
                    <a:pt x="70" y="16"/>
                  </a:lnTo>
                  <a:lnTo>
                    <a:pt x="80" y="10"/>
                  </a:lnTo>
                  <a:lnTo>
                    <a:pt x="86" y="8"/>
                  </a:lnTo>
                  <a:lnTo>
                    <a:pt x="90" y="6"/>
                  </a:lnTo>
                  <a:lnTo>
                    <a:pt x="95" y="4"/>
                  </a:lnTo>
                  <a:lnTo>
                    <a:pt x="100" y="3"/>
                  </a:lnTo>
                  <a:lnTo>
                    <a:pt x="104" y="2"/>
                  </a:lnTo>
                  <a:lnTo>
                    <a:pt x="111" y="1"/>
                  </a:lnTo>
                  <a:lnTo>
                    <a:pt x="116" y="1"/>
                  </a:lnTo>
                  <a:lnTo>
                    <a:pt x="122" y="2"/>
                  </a:lnTo>
                  <a:lnTo>
                    <a:pt x="123" y="0"/>
                  </a:lnTo>
                  <a:lnTo>
                    <a:pt x="137" y="3"/>
                  </a:lnTo>
                  <a:lnTo>
                    <a:pt x="151" y="7"/>
                  </a:lnTo>
                  <a:lnTo>
                    <a:pt x="164" y="12"/>
                  </a:lnTo>
                  <a:lnTo>
                    <a:pt x="177" y="20"/>
                  </a:lnTo>
                  <a:lnTo>
                    <a:pt x="189" y="27"/>
                  </a:lnTo>
                  <a:lnTo>
                    <a:pt x="201" y="35"/>
                  </a:lnTo>
                  <a:lnTo>
                    <a:pt x="212" y="44"/>
                  </a:lnTo>
                  <a:lnTo>
                    <a:pt x="22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238">
              <a:extLst>
                <a:ext uri="{FF2B5EF4-FFF2-40B4-BE49-F238E27FC236}">
                  <a16:creationId xmlns:a16="http://schemas.microsoft.com/office/drawing/2014/main" id="{B42DFE8D-FB14-46E8-B5B4-D690A94B5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2603"/>
              <a:ext cx="152" cy="280"/>
            </a:xfrm>
            <a:custGeom>
              <a:avLst/>
              <a:gdLst>
                <a:gd name="T0" fmla="*/ 151 w 152"/>
                <a:gd name="T1" fmla="*/ 99 h 280"/>
                <a:gd name="T2" fmla="*/ 152 w 152"/>
                <a:gd name="T3" fmla="*/ 137 h 280"/>
                <a:gd name="T4" fmla="*/ 148 w 152"/>
                <a:gd name="T5" fmla="*/ 175 h 280"/>
                <a:gd name="T6" fmla="*/ 135 w 152"/>
                <a:gd name="T7" fmla="*/ 210 h 280"/>
                <a:gd name="T8" fmla="*/ 123 w 152"/>
                <a:gd name="T9" fmla="*/ 230 h 280"/>
                <a:gd name="T10" fmla="*/ 113 w 152"/>
                <a:gd name="T11" fmla="*/ 235 h 280"/>
                <a:gd name="T12" fmla="*/ 101 w 152"/>
                <a:gd name="T13" fmla="*/ 235 h 280"/>
                <a:gd name="T14" fmla="*/ 85 w 152"/>
                <a:gd name="T15" fmla="*/ 227 h 280"/>
                <a:gd name="T16" fmla="*/ 71 w 152"/>
                <a:gd name="T17" fmla="*/ 222 h 280"/>
                <a:gd name="T18" fmla="*/ 55 w 152"/>
                <a:gd name="T19" fmla="*/ 225 h 280"/>
                <a:gd name="T20" fmla="*/ 43 w 152"/>
                <a:gd name="T21" fmla="*/ 233 h 280"/>
                <a:gd name="T22" fmla="*/ 33 w 152"/>
                <a:gd name="T23" fmla="*/ 234 h 280"/>
                <a:gd name="T24" fmla="*/ 20 w 152"/>
                <a:gd name="T25" fmla="*/ 244 h 280"/>
                <a:gd name="T26" fmla="*/ 16 w 152"/>
                <a:gd name="T27" fmla="*/ 266 h 280"/>
                <a:gd name="T28" fmla="*/ 15 w 152"/>
                <a:gd name="T29" fmla="*/ 279 h 280"/>
                <a:gd name="T30" fmla="*/ 10 w 152"/>
                <a:gd name="T31" fmla="*/ 280 h 280"/>
                <a:gd name="T32" fmla="*/ 4 w 152"/>
                <a:gd name="T33" fmla="*/ 272 h 280"/>
                <a:gd name="T34" fmla="*/ 1 w 152"/>
                <a:gd name="T35" fmla="*/ 255 h 280"/>
                <a:gd name="T36" fmla="*/ 2 w 152"/>
                <a:gd name="T37" fmla="*/ 234 h 280"/>
                <a:gd name="T38" fmla="*/ 13 w 152"/>
                <a:gd name="T39" fmla="*/ 210 h 280"/>
                <a:gd name="T40" fmla="*/ 28 w 152"/>
                <a:gd name="T41" fmla="*/ 209 h 280"/>
                <a:gd name="T42" fmla="*/ 40 w 152"/>
                <a:gd name="T43" fmla="*/ 210 h 280"/>
                <a:gd name="T44" fmla="*/ 51 w 152"/>
                <a:gd name="T45" fmla="*/ 207 h 280"/>
                <a:gd name="T46" fmla="*/ 63 w 152"/>
                <a:gd name="T47" fmla="*/ 203 h 280"/>
                <a:gd name="T48" fmla="*/ 76 w 152"/>
                <a:gd name="T49" fmla="*/ 206 h 280"/>
                <a:gd name="T50" fmla="*/ 89 w 152"/>
                <a:gd name="T51" fmla="*/ 212 h 280"/>
                <a:gd name="T52" fmla="*/ 106 w 152"/>
                <a:gd name="T53" fmla="*/ 201 h 280"/>
                <a:gd name="T54" fmla="*/ 121 w 152"/>
                <a:gd name="T55" fmla="*/ 166 h 280"/>
                <a:gd name="T56" fmla="*/ 125 w 152"/>
                <a:gd name="T57" fmla="*/ 116 h 280"/>
                <a:gd name="T58" fmla="*/ 118 w 152"/>
                <a:gd name="T59" fmla="*/ 54 h 280"/>
                <a:gd name="T60" fmla="*/ 100 w 152"/>
                <a:gd name="T61" fmla="*/ 22 h 280"/>
                <a:gd name="T62" fmla="*/ 85 w 152"/>
                <a:gd name="T63" fmla="*/ 12 h 280"/>
                <a:gd name="T64" fmla="*/ 79 w 152"/>
                <a:gd name="T65" fmla="*/ 4 h 280"/>
                <a:gd name="T66" fmla="*/ 83 w 152"/>
                <a:gd name="T67" fmla="*/ 1 h 280"/>
                <a:gd name="T68" fmla="*/ 101 w 152"/>
                <a:gd name="T69" fmla="*/ 3 h 280"/>
                <a:gd name="T70" fmla="*/ 121 w 152"/>
                <a:gd name="T71" fmla="*/ 19 h 280"/>
                <a:gd name="T72" fmla="*/ 133 w 152"/>
                <a:gd name="T73" fmla="*/ 42 h 280"/>
                <a:gd name="T74" fmla="*/ 142 w 152"/>
                <a:gd name="T75" fmla="*/ 68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280">
                  <a:moveTo>
                    <a:pt x="148" y="79"/>
                  </a:moveTo>
                  <a:lnTo>
                    <a:pt x="151" y="99"/>
                  </a:lnTo>
                  <a:lnTo>
                    <a:pt x="152" y="118"/>
                  </a:lnTo>
                  <a:lnTo>
                    <a:pt x="152" y="137"/>
                  </a:lnTo>
                  <a:lnTo>
                    <a:pt x="151" y="156"/>
                  </a:lnTo>
                  <a:lnTo>
                    <a:pt x="148" y="175"/>
                  </a:lnTo>
                  <a:lnTo>
                    <a:pt x="142" y="193"/>
                  </a:lnTo>
                  <a:lnTo>
                    <a:pt x="135" y="210"/>
                  </a:lnTo>
                  <a:lnTo>
                    <a:pt x="126" y="226"/>
                  </a:lnTo>
                  <a:lnTo>
                    <a:pt x="123" y="230"/>
                  </a:lnTo>
                  <a:lnTo>
                    <a:pt x="119" y="233"/>
                  </a:lnTo>
                  <a:lnTo>
                    <a:pt x="113" y="235"/>
                  </a:lnTo>
                  <a:lnTo>
                    <a:pt x="108" y="236"/>
                  </a:lnTo>
                  <a:lnTo>
                    <a:pt x="101" y="235"/>
                  </a:lnTo>
                  <a:lnTo>
                    <a:pt x="94" y="232"/>
                  </a:lnTo>
                  <a:lnTo>
                    <a:pt x="85" y="227"/>
                  </a:lnTo>
                  <a:lnTo>
                    <a:pt x="78" y="224"/>
                  </a:lnTo>
                  <a:lnTo>
                    <a:pt x="71" y="222"/>
                  </a:lnTo>
                  <a:lnTo>
                    <a:pt x="63" y="222"/>
                  </a:lnTo>
                  <a:lnTo>
                    <a:pt x="55" y="225"/>
                  </a:lnTo>
                  <a:lnTo>
                    <a:pt x="48" y="233"/>
                  </a:lnTo>
                  <a:lnTo>
                    <a:pt x="43" y="233"/>
                  </a:lnTo>
                  <a:lnTo>
                    <a:pt x="38" y="234"/>
                  </a:lnTo>
                  <a:lnTo>
                    <a:pt x="33" y="234"/>
                  </a:lnTo>
                  <a:lnTo>
                    <a:pt x="27" y="236"/>
                  </a:lnTo>
                  <a:lnTo>
                    <a:pt x="20" y="244"/>
                  </a:lnTo>
                  <a:lnTo>
                    <a:pt x="17" y="254"/>
                  </a:lnTo>
                  <a:lnTo>
                    <a:pt x="16" y="266"/>
                  </a:lnTo>
                  <a:lnTo>
                    <a:pt x="16" y="277"/>
                  </a:lnTo>
                  <a:lnTo>
                    <a:pt x="15" y="279"/>
                  </a:lnTo>
                  <a:lnTo>
                    <a:pt x="13" y="280"/>
                  </a:lnTo>
                  <a:lnTo>
                    <a:pt x="10" y="280"/>
                  </a:lnTo>
                  <a:lnTo>
                    <a:pt x="8" y="279"/>
                  </a:lnTo>
                  <a:lnTo>
                    <a:pt x="4" y="272"/>
                  </a:lnTo>
                  <a:lnTo>
                    <a:pt x="1" y="265"/>
                  </a:lnTo>
                  <a:lnTo>
                    <a:pt x="1" y="255"/>
                  </a:lnTo>
                  <a:lnTo>
                    <a:pt x="0" y="247"/>
                  </a:lnTo>
                  <a:lnTo>
                    <a:pt x="2" y="234"/>
                  </a:lnTo>
                  <a:lnTo>
                    <a:pt x="7" y="221"/>
                  </a:lnTo>
                  <a:lnTo>
                    <a:pt x="13" y="210"/>
                  </a:lnTo>
                  <a:lnTo>
                    <a:pt x="24" y="205"/>
                  </a:lnTo>
                  <a:lnTo>
                    <a:pt x="28" y="209"/>
                  </a:lnTo>
                  <a:lnTo>
                    <a:pt x="34" y="210"/>
                  </a:lnTo>
                  <a:lnTo>
                    <a:pt x="40" y="210"/>
                  </a:lnTo>
                  <a:lnTo>
                    <a:pt x="46" y="211"/>
                  </a:lnTo>
                  <a:lnTo>
                    <a:pt x="51" y="207"/>
                  </a:lnTo>
                  <a:lnTo>
                    <a:pt x="56" y="204"/>
                  </a:lnTo>
                  <a:lnTo>
                    <a:pt x="63" y="203"/>
                  </a:lnTo>
                  <a:lnTo>
                    <a:pt x="70" y="204"/>
                  </a:lnTo>
                  <a:lnTo>
                    <a:pt x="76" y="206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5" y="216"/>
                  </a:lnTo>
                  <a:lnTo>
                    <a:pt x="106" y="201"/>
                  </a:lnTo>
                  <a:lnTo>
                    <a:pt x="114" y="184"/>
                  </a:lnTo>
                  <a:lnTo>
                    <a:pt x="121" y="166"/>
                  </a:lnTo>
                  <a:lnTo>
                    <a:pt x="125" y="148"/>
                  </a:lnTo>
                  <a:lnTo>
                    <a:pt x="125" y="116"/>
                  </a:lnTo>
                  <a:lnTo>
                    <a:pt x="124" y="84"/>
                  </a:lnTo>
                  <a:lnTo>
                    <a:pt x="118" y="54"/>
                  </a:lnTo>
                  <a:lnTo>
                    <a:pt x="107" y="26"/>
                  </a:lnTo>
                  <a:lnTo>
                    <a:pt x="100" y="22"/>
                  </a:lnTo>
                  <a:lnTo>
                    <a:pt x="93" y="17"/>
                  </a:lnTo>
                  <a:lnTo>
                    <a:pt x="85" y="12"/>
                  </a:lnTo>
                  <a:lnTo>
                    <a:pt x="79" y="7"/>
                  </a:lnTo>
                  <a:lnTo>
                    <a:pt x="79" y="4"/>
                  </a:lnTo>
                  <a:lnTo>
                    <a:pt x="81" y="2"/>
                  </a:lnTo>
                  <a:lnTo>
                    <a:pt x="83" y="1"/>
                  </a:lnTo>
                  <a:lnTo>
                    <a:pt x="86" y="0"/>
                  </a:lnTo>
                  <a:lnTo>
                    <a:pt x="101" y="3"/>
                  </a:lnTo>
                  <a:lnTo>
                    <a:pt x="112" y="10"/>
                  </a:lnTo>
                  <a:lnTo>
                    <a:pt x="121" y="19"/>
                  </a:lnTo>
                  <a:lnTo>
                    <a:pt x="128" y="30"/>
                  </a:lnTo>
                  <a:lnTo>
                    <a:pt x="133" y="42"/>
                  </a:lnTo>
                  <a:lnTo>
                    <a:pt x="138" y="55"/>
                  </a:lnTo>
                  <a:lnTo>
                    <a:pt x="142" y="68"/>
                  </a:lnTo>
                  <a:lnTo>
                    <a:pt x="148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40">
              <a:extLst>
                <a:ext uri="{FF2B5EF4-FFF2-40B4-BE49-F238E27FC236}">
                  <a16:creationId xmlns:a16="http://schemas.microsoft.com/office/drawing/2014/main" id="{5E65EE1F-E8FB-498D-AEAA-1C9E44BA0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2628"/>
              <a:ext cx="125" cy="266"/>
            </a:xfrm>
            <a:custGeom>
              <a:avLst/>
              <a:gdLst>
                <a:gd name="T0" fmla="*/ 65 w 125"/>
                <a:gd name="T1" fmla="*/ 13 h 266"/>
                <a:gd name="T2" fmla="*/ 57 w 125"/>
                <a:gd name="T3" fmla="*/ 28 h 266"/>
                <a:gd name="T4" fmla="*/ 47 w 125"/>
                <a:gd name="T5" fmla="*/ 46 h 266"/>
                <a:gd name="T6" fmla="*/ 31 w 125"/>
                <a:gd name="T7" fmla="*/ 64 h 266"/>
                <a:gd name="T8" fmla="*/ 35 w 125"/>
                <a:gd name="T9" fmla="*/ 82 h 266"/>
                <a:gd name="T10" fmla="*/ 43 w 125"/>
                <a:gd name="T11" fmla="*/ 102 h 266"/>
                <a:gd name="T12" fmla="*/ 41 w 125"/>
                <a:gd name="T13" fmla="*/ 118 h 266"/>
                <a:gd name="T14" fmla="*/ 36 w 125"/>
                <a:gd name="T15" fmla="*/ 126 h 266"/>
                <a:gd name="T16" fmla="*/ 40 w 125"/>
                <a:gd name="T17" fmla="*/ 134 h 266"/>
                <a:gd name="T18" fmla="*/ 49 w 125"/>
                <a:gd name="T19" fmla="*/ 143 h 266"/>
                <a:gd name="T20" fmla="*/ 55 w 125"/>
                <a:gd name="T21" fmla="*/ 144 h 266"/>
                <a:gd name="T22" fmla="*/ 50 w 125"/>
                <a:gd name="T23" fmla="*/ 156 h 266"/>
                <a:gd name="T24" fmla="*/ 47 w 125"/>
                <a:gd name="T25" fmla="*/ 167 h 266"/>
                <a:gd name="T26" fmla="*/ 44 w 125"/>
                <a:gd name="T27" fmla="*/ 182 h 266"/>
                <a:gd name="T28" fmla="*/ 48 w 125"/>
                <a:gd name="T29" fmla="*/ 196 h 266"/>
                <a:gd name="T30" fmla="*/ 70 w 125"/>
                <a:gd name="T31" fmla="*/ 201 h 266"/>
                <a:gd name="T32" fmla="*/ 98 w 125"/>
                <a:gd name="T33" fmla="*/ 208 h 266"/>
                <a:gd name="T34" fmla="*/ 121 w 125"/>
                <a:gd name="T35" fmla="*/ 222 h 266"/>
                <a:gd name="T36" fmla="*/ 124 w 125"/>
                <a:gd name="T37" fmla="*/ 244 h 266"/>
                <a:gd name="T38" fmla="*/ 115 w 125"/>
                <a:gd name="T39" fmla="*/ 258 h 266"/>
                <a:gd name="T40" fmla="*/ 107 w 125"/>
                <a:gd name="T41" fmla="*/ 266 h 266"/>
                <a:gd name="T42" fmla="*/ 103 w 125"/>
                <a:gd name="T43" fmla="*/ 264 h 266"/>
                <a:gd name="T44" fmla="*/ 104 w 125"/>
                <a:gd name="T45" fmla="*/ 253 h 266"/>
                <a:gd name="T46" fmla="*/ 103 w 125"/>
                <a:gd name="T47" fmla="*/ 235 h 266"/>
                <a:gd name="T48" fmla="*/ 96 w 125"/>
                <a:gd name="T49" fmla="*/ 224 h 266"/>
                <a:gd name="T50" fmla="*/ 87 w 125"/>
                <a:gd name="T51" fmla="*/ 222 h 266"/>
                <a:gd name="T52" fmla="*/ 78 w 125"/>
                <a:gd name="T53" fmla="*/ 223 h 266"/>
                <a:gd name="T54" fmla="*/ 68 w 125"/>
                <a:gd name="T55" fmla="*/ 223 h 266"/>
                <a:gd name="T56" fmla="*/ 57 w 125"/>
                <a:gd name="T57" fmla="*/ 220 h 266"/>
                <a:gd name="T58" fmla="*/ 44 w 125"/>
                <a:gd name="T59" fmla="*/ 216 h 266"/>
                <a:gd name="T60" fmla="*/ 31 w 125"/>
                <a:gd name="T61" fmla="*/ 212 h 266"/>
                <a:gd name="T62" fmla="*/ 23 w 125"/>
                <a:gd name="T63" fmla="*/ 200 h 266"/>
                <a:gd name="T64" fmla="*/ 22 w 125"/>
                <a:gd name="T65" fmla="*/ 186 h 266"/>
                <a:gd name="T66" fmla="*/ 28 w 125"/>
                <a:gd name="T67" fmla="*/ 172 h 266"/>
                <a:gd name="T68" fmla="*/ 23 w 125"/>
                <a:gd name="T69" fmla="*/ 157 h 266"/>
                <a:gd name="T70" fmla="*/ 21 w 125"/>
                <a:gd name="T71" fmla="*/ 139 h 266"/>
                <a:gd name="T72" fmla="*/ 12 w 125"/>
                <a:gd name="T73" fmla="*/ 122 h 266"/>
                <a:gd name="T74" fmla="*/ 18 w 125"/>
                <a:gd name="T75" fmla="*/ 103 h 266"/>
                <a:gd name="T76" fmla="*/ 4 w 125"/>
                <a:gd name="T77" fmla="*/ 91 h 266"/>
                <a:gd name="T78" fmla="*/ 0 w 125"/>
                <a:gd name="T79" fmla="*/ 79 h 266"/>
                <a:gd name="T80" fmla="*/ 4 w 125"/>
                <a:gd name="T81" fmla="*/ 68 h 266"/>
                <a:gd name="T82" fmla="*/ 12 w 125"/>
                <a:gd name="T83" fmla="*/ 57 h 266"/>
                <a:gd name="T84" fmla="*/ 21 w 125"/>
                <a:gd name="T85" fmla="*/ 48 h 266"/>
                <a:gd name="T86" fmla="*/ 30 w 125"/>
                <a:gd name="T87" fmla="*/ 39 h 266"/>
                <a:gd name="T88" fmla="*/ 42 w 125"/>
                <a:gd name="T89" fmla="*/ 24 h 266"/>
                <a:gd name="T90" fmla="*/ 54 w 125"/>
                <a:gd name="T91" fmla="*/ 6 h 266"/>
                <a:gd name="T92" fmla="*/ 67 w 125"/>
                <a:gd name="T93" fmla="*/ 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5" h="266">
                  <a:moveTo>
                    <a:pt x="67" y="5"/>
                  </a:moveTo>
                  <a:lnTo>
                    <a:pt x="65" y="13"/>
                  </a:lnTo>
                  <a:lnTo>
                    <a:pt x="61" y="20"/>
                  </a:lnTo>
                  <a:lnTo>
                    <a:pt x="57" y="28"/>
                  </a:lnTo>
                  <a:lnTo>
                    <a:pt x="54" y="37"/>
                  </a:lnTo>
                  <a:lnTo>
                    <a:pt x="47" y="46"/>
                  </a:lnTo>
                  <a:lnTo>
                    <a:pt x="39" y="55"/>
                  </a:lnTo>
                  <a:lnTo>
                    <a:pt x="31" y="64"/>
                  </a:lnTo>
                  <a:lnTo>
                    <a:pt x="26" y="74"/>
                  </a:lnTo>
                  <a:lnTo>
                    <a:pt x="35" y="82"/>
                  </a:lnTo>
                  <a:lnTo>
                    <a:pt x="40" y="92"/>
                  </a:lnTo>
                  <a:lnTo>
                    <a:pt x="43" y="102"/>
                  </a:lnTo>
                  <a:lnTo>
                    <a:pt x="43" y="113"/>
                  </a:lnTo>
                  <a:lnTo>
                    <a:pt x="41" y="118"/>
                  </a:lnTo>
                  <a:lnTo>
                    <a:pt x="38" y="122"/>
                  </a:lnTo>
                  <a:lnTo>
                    <a:pt x="36" y="126"/>
                  </a:lnTo>
                  <a:lnTo>
                    <a:pt x="36" y="130"/>
                  </a:lnTo>
                  <a:lnTo>
                    <a:pt x="40" y="134"/>
                  </a:lnTo>
                  <a:lnTo>
                    <a:pt x="45" y="139"/>
                  </a:lnTo>
                  <a:lnTo>
                    <a:pt x="49" y="143"/>
                  </a:lnTo>
                  <a:lnTo>
                    <a:pt x="53" y="143"/>
                  </a:lnTo>
                  <a:lnTo>
                    <a:pt x="55" y="144"/>
                  </a:lnTo>
                  <a:lnTo>
                    <a:pt x="53" y="150"/>
                  </a:lnTo>
                  <a:lnTo>
                    <a:pt x="50" y="156"/>
                  </a:lnTo>
                  <a:lnTo>
                    <a:pt x="47" y="161"/>
                  </a:lnTo>
                  <a:lnTo>
                    <a:pt x="47" y="167"/>
                  </a:lnTo>
                  <a:lnTo>
                    <a:pt x="46" y="175"/>
                  </a:lnTo>
                  <a:lnTo>
                    <a:pt x="44" y="182"/>
                  </a:lnTo>
                  <a:lnTo>
                    <a:pt x="45" y="191"/>
                  </a:lnTo>
                  <a:lnTo>
                    <a:pt x="48" y="196"/>
                  </a:lnTo>
                  <a:lnTo>
                    <a:pt x="57" y="199"/>
                  </a:lnTo>
                  <a:lnTo>
                    <a:pt x="70" y="201"/>
                  </a:lnTo>
                  <a:lnTo>
                    <a:pt x="83" y="204"/>
                  </a:lnTo>
                  <a:lnTo>
                    <a:pt x="98" y="208"/>
                  </a:lnTo>
                  <a:lnTo>
                    <a:pt x="110" y="214"/>
                  </a:lnTo>
                  <a:lnTo>
                    <a:pt x="121" y="222"/>
                  </a:lnTo>
                  <a:lnTo>
                    <a:pt x="125" y="236"/>
                  </a:lnTo>
                  <a:lnTo>
                    <a:pt x="124" y="244"/>
                  </a:lnTo>
                  <a:lnTo>
                    <a:pt x="121" y="251"/>
                  </a:lnTo>
                  <a:lnTo>
                    <a:pt x="115" y="258"/>
                  </a:lnTo>
                  <a:lnTo>
                    <a:pt x="109" y="265"/>
                  </a:lnTo>
                  <a:lnTo>
                    <a:pt x="107" y="266"/>
                  </a:lnTo>
                  <a:lnTo>
                    <a:pt x="105" y="265"/>
                  </a:lnTo>
                  <a:lnTo>
                    <a:pt x="103" y="264"/>
                  </a:lnTo>
                  <a:lnTo>
                    <a:pt x="102" y="262"/>
                  </a:lnTo>
                  <a:lnTo>
                    <a:pt x="104" y="253"/>
                  </a:lnTo>
                  <a:lnTo>
                    <a:pt x="104" y="244"/>
                  </a:lnTo>
                  <a:lnTo>
                    <a:pt x="103" y="235"/>
                  </a:lnTo>
                  <a:lnTo>
                    <a:pt x="100" y="226"/>
                  </a:lnTo>
                  <a:lnTo>
                    <a:pt x="96" y="224"/>
                  </a:lnTo>
                  <a:lnTo>
                    <a:pt x="92" y="223"/>
                  </a:lnTo>
                  <a:lnTo>
                    <a:pt x="87" y="222"/>
                  </a:lnTo>
                  <a:lnTo>
                    <a:pt x="82" y="222"/>
                  </a:lnTo>
                  <a:lnTo>
                    <a:pt x="78" y="223"/>
                  </a:lnTo>
                  <a:lnTo>
                    <a:pt x="73" y="223"/>
                  </a:lnTo>
                  <a:lnTo>
                    <a:pt x="68" y="223"/>
                  </a:lnTo>
                  <a:lnTo>
                    <a:pt x="64" y="222"/>
                  </a:lnTo>
                  <a:lnTo>
                    <a:pt x="57" y="220"/>
                  </a:lnTo>
                  <a:lnTo>
                    <a:pt x="51" y="218"/>
                  </a:lnTo>
                  <a:lnTo>
                    <a:pt x="44" y="216"/>
                  </a:lnTo>
                  <a:lnTo>
                    <a:pt x="38" y="215"/>
                  </a:lnTo>
                  <a:lnTo>
                    <a:pt x="31" y="212"/>
                  </a:lnTo>
                  <a:lnTo>
                    <a:pt x="27" y="207"/>
                  </a:lnTo>
                  <a:lnTo>
                    <a:pt x="23" y="200"/>
                  </a:lnTo>
                  <a:lnTo>
                    <a:pt x="22" y="194"/>
                  </a:lnTo>
                  <a:lnTo>
                    <a:pt x="22" y="186"/>
                  </a:lnTo>
                  <a:lnTo>
                    <a:pt x="26" y="179"/>
                  </a:lnTo>
                  <a:lnTo>
                    <a:pt x="28" y="172"/>
                  </a:lnTo>
                  <a:lnTo>
                    <a:pt x="22" y="166"/>
                  </a:lnTo>
                  <a:lnTo>
                    <a:pt x="23" y="157"/>
                  </a:lnTo>
                  <a:lnTo>
                    <a:pt x="23" y="148"/>
                  </a:lnTo>
                  <a:lnTo>
                    <a:pt x="21" y="139"/>
                  </a:lnTo>
                  <a:lnTo>
                    <a:pt x="14" y="132"/>
                  </a:lnTo>
                  <a:lnTo>
                    <a:pt x="12" y="122"/>
                  </a:lnTo>
                  <a:lnTo>
                    <a:pt x="16" y="112"/>
                  </a:lnTo>
                  <a:lnTo>
                    <a:pt x="18" y="103"/>
                  </a:lnTo>
                  <a:lnTo>
                    <a:pt x="8" y="96"/>
                  </a:lnTo>
                  <a:lnTo>
                    <a:pt x="4" y="91"/>
                  </a:lnTo>
                  <a:lnTo>
                    <a:pt x="1" y="85"/>
                  </a:lnTo>
                  <a:lnTo>
                    <a:pt x="0" y="79"/>
                  </a:lnTo>
                  <a:lnTo>
                    <a:pt x="1" y="73"/>
                  </a:lnTo>
                  <a:lnTo>
                    <a:pt x="4" y="68"/>
                  </a:lnTo>
                  <a:lnTo>
                    <a:pt x="8" y="63"/>
                  </a:lnTo>
                  <a:lnTo>
                    <a:pt x="12" y="57"/>
                  </a:lnTo>
                  <a:lnTo>
                    <a:pt x="17" y="52"/>
                  </a:lnTo>
                  <a:lnTo>
                    <a:pt x="21" y="48"/>
                  </a:lnTo>
                  <a:lnTo>
                    <a:pt x="26" y="43"/>
                  </a:lnTo>
                  <a:lnTo>
                    <a:pt x="30" y="39"/>
                  </a:lnTo>
                  <a:lnTo>
                    <a:pt x="35" y="34"/>
                  </a:lnTo>
                  <a:lnTo>
                    <a:pt x="42" y="24"/>
                  </a:lnTo>
                  <a:lnTo>
                    <a:pt x="47" y="14"/>
                  </a:lnTo>
                  <a:lnTo>
                    <a:pt x="54" y="6"/>
                  </a:lnTo>
                  <a:lnTo>
                    <a:pt x="65" y="0"/>
                  </a:lnTo>
                  <a:lnTo>
                    <a:pt x="67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42">
              <a:extLst>
                <a:ext uri="{FF2B5EF4-FFF2-40B4-BE49-F238E27FC236}">
                  <a16:creationId xmlns:a16="http://schemas.microsoft.com/office/drawing/2014/main" id="{2262826F-8DE4-43C8-9A96-9053FCB21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2666"/>
              <a:ext cx="44" cy="30"/>
            </a:xfrm>
            <a:custGeom>
              <a:avLst/>
              <a:gdLst>
                <a:gd name="T0" fmla="*/ 44 w 44"/>
                <a:gd name="T1" fmla="*/ 4 h 30"/>
                <a:gd name="T2" fmla="*/ 41 w 44"/>
                <a:gd name="T3" fmla="*/ 11 h 30"/>
                <a:gd name="T4" fmla="*/ 35 w 44"/>
                <a:gd name="T5" fmla="*/ 18 h 30"/>
                <a:gd name="T6" fmla="*/ 29 w 44"/>
                <a:gd name="T7" fmla="*/ 24 h 30"/>
                <a:gd name="T8" fmla="*/ 23 w 44"/>
                <a:gd name="T9" fmla="*/ 30 h 30"/>
                <a:gd name="T10" fmla="*/ 17 w 44"/>
                <a:gd name="T11" fmla="*/ 26 h 30"/>
                <a:gd name="T12" fmla="*/ 9 w 44"/>
                <a:gd name="T13" fmla="*/ 24 h 30"/>
                <a:gd name="T14" fmla="*/ 3 w 44"/>
                <a:gd name="T15" fmla="*/ 20 h 30"/>
                <a:gd name="T16" fmla="*/ 0 w 44"/>
                <a:gd name="T17" fmla="*/ 14 h 30"/>
                <a:gd name="T18" fmla="*/ 7 w 44"/>
                <a:gd name="T19" fmla="*/ 10 h 30"/>
                <a:gd name="T20" fmla="*/ 15 w 44"/>
                <a:gd name="T21" fmla="*/ 7 h 30"/>
                <a:gd name="T22" fmla="*/ 22 w 44"/>
                <a:gd name="T23" fmla="*/ 5 h 30"/>
                <a:gd name="T24" fmla="*/ 30 w 44"/>
                <a:gd name="T25" fmla="*/ 3 h 30"/>
                <a:gd name="T26" fmla="*/ 33 w 44"/>
                <a:gd name="T27" fmla="*/ 1 h 30"/>
                <a:gd name="T28" fmla="*/ 37 w 44"/>
                <a:gd name="T29" fmla="*/ 0 h 30"/>
                <a:gd name="T30" fmla="*/ 42 w 44"/>
                <a:gd name="T31" fmla="*/ 1 h 30"/>
                <a:gd name="T32" fmla="*/ 44 w 44"/>
                <a:gd name="T3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0">
                  <a:moveTo>
                    <a:pt x="44" y="4"/>
                  </a:moveTo>
                  <a:lnTo>
                    <a:pt x="41" y="11"/>
                  </a:lnTo>
                  <a:lnTo>
                    <a:pt x="35" y="18"/>
                  </a:lnTo>
                  <a:lnTo>
                    <a:pt x="29" y="24"/>
                  </a:lnTo>
                  <a:lnTo>
                    <a:pt x="23" y="30"/>
                  </a:lnTo>
                  <a:lnTo>
                    <a:pt x="17" y="26"/>
                  </a:lnTo>
                  <a:lnTo>
                    <a:pt x="9" y="24"/>
                  </a:lnTo>
                  <a:lnTo>
                    <a:pt x="3" y="20"/>
                  </a:lnTo>
                  <a:lnTo>
                    <a:pt x="0" y="14"/>
                  </a:lnTo>
                  <a:lnTo>
                    <a:pt x="7" y="10"/>
                  </a:lnTo>
                  <a:lnTo>
                    <a:pt x="15" y="7"/>
                  </a:lnTo>
                  <a:lnTo>
                    <a:pt x="22" y="5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42" y="1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246">
              <a:extLst>
                <a:ext uri="{FF2B5EF4-FFF2-40B4-BE49-F238E27FC236}">
                  <a16:creationId xmlns:a16="http://schemas.microsoft.com/office/drawing/2014/main" id="{FAAFA8E6-4E89-45B5-8568-A157000DB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2711"/>
              <a:ext cx="57" cy="87"/>
            </a:xfrm>
            <a:custGeom>
              <a:avLst/>
              <a:gdLst>
                <a:gd name="T0" fmla="*/ 53 w 57"/>
                <a:gd name="T1" fmla="*/ 17 h 87"/>
                <a:gd name="T2" fmla="*/ 57 w 57"/>
                <a:gd name="T3" fmla="*/ 26 h 87"/>
                <a:gd name="T4" fmla="*/ 57 w 57"/>
                <a:gd name="T5" fmla="*/ 33 h 87"/>
                <a:gd name="T6" fmla="*/ 55 w 57"/>
                <a:gd name="T7" fmla="*/ 42 h 87"/>
                <a:gd name="T8" fmla="*/ 52 w 57"/>
                <a:gd name="T9" fmla="*/ 48 h 87"/>
                <a:gd name="T10" fmla="*/ 46 w 57"/>
                <a:gd name="T11" fmla="*/ 55 h 87"/>
                <a:gd name="T12" fmla="*/ 41 w 57"/>
                <a:gd name="T13" fmla="*/ 61 h 87"/>
                <a:gd name="T14" fmla="*/ 36 w 57"/>
                <a:gd name="T15" fmla="*/ 69 h 87"/>
                <a:gd name="T16" fmla="*/ 31 w 57"/>
                <a:gd name="T17" fmla="*/ 76 h 87"/>
                <a:gd name="T18" fmla="*/ 27 w 57"/>
                <a:gd name="T19" fmla="*/ 78 h 87"/>
                <a:gd name="T20" fmla="*/ 24 w 57"/>
                <a:gd name="T21" fmla="*/ 80 h 87"/>
                <a:gd name="T22" fmla="*/ 20 w 57"/>
                <a:gd name="T23" fmla="*/ 83 h 87"/>
                <a:gd name="T24" fmla="*/ 15 w 57"/>
                <a:gd name="T25" fmla="*/ 85 h 87"/>
                <a:gd name="T26" fmla="*/ 12 w 57"/>
                <a:gd name="T27" fmla="*/ 87 h 87"/>
                <a:gd name="T28" fmla="*/ 8 w 57"/>
                <a:gd name="T29" fmla="*/ 87 h 87"/>
                <a:gd name="T30" fmla="*/ 4 w 57"/>
                <a:gd name="T31" fmla="*/ 87 h 87"/>
                <a:gd name="T32" fmla="*/ 0 w 57"/>
                <a:gd name="T33" fmla="*/ 85 h 87"/>
                <a:gd name="T34" fmla="*/ 1 w 57"/>
                <a:gd name="T35" fmla="*/ 80 h 87"/>
                <a:gd name="T36" fmla="*/ 4 w 57"/>
                <a:gd name="T37" fmla="*/ 77 h 87"/>
                <a:gd name="T38" fmla="*/ 8 w 57"/>
                <a:gd name="T39" fmla="*/ 74 h 87"/>
                <a:gd name="T40" fmla="*/ 10 w 57"/>
                <a:gd name="T41" fmla="*/ 70 h 87"/>
                <a:gd name="T42" fmla="*/ 18 w 57"/>
                <a:gd name="T43" fmla="*/ 62 h 87"/>
                <a:gd name="T44" fmla="*/ 25 w 57"/>
                <a:gd name="T45" fmla="*/ 50 h 87"/>
                <a:gd name="T46" fmla="*/ 28 w 57"/>
                <a:gd name="T47" fmla="*/ 36 h 87"/>
                <a:gd name="T48" fmla="*/ 25 w 57"/>
                <a:gd name="T49" fmla="*/ 22 h 87"/>
                <a:gd name="T50" fmla="*/ 18 w 57"/>
                <a:gd name="T51" fmla="*/ 18 h 87"/>
                <a:gd name="T52" fmla="*/ 10 w 57"/>
                <a:gd name="T53" fmla="*/ 18 h 87"/>
                <a:gd name="T54" fmla="*/ 3 w 57"/>
                <a:gd name="T55" fmla="*/ 17 h 87"/>
                <a:gd name="T56" fmla="*/ 0 w 57"/>
                <a:gd name="T57" fmla="*/ 10 h 87"/>
                <a:gd name="T58" fmla="*/ 4 w 57"/>
                <a:gd name="T59" fmla="*/ 7 h 87"/>
                <a:gd name="T60" fmla="*/ 7 w 57"/>
                <a:gd name="T61" fmla="*/ 4 h 87"/>
                <a:gd name="T62" fmla="*/ 11 w 57"/>
                <a:gd name="T63" fmla="*/ 2 h 87"/>
                <a:gd name="T64" fmla="*/ 16 w 57"/>
                <a:gd name="T65" fmla="*/ 1 h 87"/>
                <a:gd name="T66" fmla="*/ 21 w 57"/>
                <a:gd name="T67" fmla="*/ 0 h 87"/>
                <a:gd name="T68" fmla="*/ 25 w 57"/>
                <a:gd name="T69" fmla="*/ 0 h 87"/>
                <a:gd name="T70" fmla="*/ 30 w 57"/>
                <a:gd name="T71" fmla="*/ 1 h 87"/>
                <a:gd name="T72" fmla="*/ 34 w 57"/>
                <a:gd name="T73" fmla="*/ 2 h 87"/>
                <a:gd name="T74" fmla="*/ 39 w 57"/>
                <a:gd name="T75" fmla="*/ 4 h 87"/>
                <a:gd name="T76" fmla="*/ 44 w 57"/>
                <a:gd name="T77" fmla="*/ 8 h 87"/>
                <a:gd name="T78" fmla="*/ 49 w 57"/>
                <a:gd name="T79" fmla="*/ 13 h 87"/>
                <a:gd name="T80" fmla="*/ 53 w 57"/>
                <a:gd name="T81" fmla="*/ 1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" h="87">
                  <a:moveTo>
                    <a:pt x="53" y="17"/>
                  </a:moveTo>
                  <a:lnTo>
                    <a:pt x="57" y="26"/>
                  </a:lnTo>
                  <a:lnTo>
                    <a:pt x="57" y="33"/>
                  </a:lnTo>
                  <a:lnTo>
                    <a:pt x="55" y="42"/>
                  </a:lnTo>
                  <a:lnTo>
                    <a:pt x="52" y="48"/>
                  </a:lnTo>
                  <a:lnTo>
                    <a:pt x="46" y="55"/>
                  </a:lnTo>
                  <a:lnTo>
                    <a:pt x="41" y="61"/>
                  </a:lnTo>
                  <a:lnTo>
                    <a:pt x="36" y="69"/>
                  </a:lnTo>
                  <a:lnTo>
                    <a:pt x="31" y="76"/>
                  </a:lnTo>
                  <a:lnTo>
                    <a:pt x="27" y="78"/>
                  </a:lnTo>
                  <a:lnTo>
                    <a:pt x="24" y="80"/>
                  </a:lnTo>
                  <a:lnTo>
                    <a:pt x="20" y="83"/>
                  </a:lnTo>
                  <a:lnTo>
                    <a:pt x="15" y="85"/>
                  </a:lnTo>
                  <a:lnTo>
                    <a:pt x="12" y="87"/>
                  </a:lnTo>
                  <a:lnTo>
                    <a:pt x="8" y="87"/>
                  </a:lnTo>
                  <a:lnTo>
                    <a:pt x="4" y="87"/>
                  </a:lnTo>
                  <a:lnTo>
                    <a:pt x="0" y="85"/>
                  </a:lnTo>
                  <a:lnTo>
                    <a:pt x="1" y="80"/>
                  </a:lnTo>
                  <a:lnTo>
                    <a:pt x="4" y="77"/>
                  </a:lnTo>
                  <a:lnTo>
                    <a:pt x="8" y="74"/>
                  </a:lnTo>
                  <a:lnTo>
                    <a:pt x="10" y="70"/>
                  </a:lnTo>
                  <a:lnTo>
                    <a:pt x="18" y="62"/>
                  </a:lnTo>
                  <a:lnTo>
                    <a:pt x="25" y="50"/>
                  </a:lnTo>
                  <a:lnTo>
                    <a:pt x="28" y="36"/>
                  </a:lnTo>
                  <a:lnTo>
                    <a:pt x="25" y="22"/>
                  </a:lnTo>
                  <a:lnTo>
                    <a:pt x="18" y="18"/>
                  </a:lnTo>
                  <a:lnTo>
                    <a:pt x="10" y="18"/>
                  </a:lnTo>
                  <a:lnTo>
                    <a:pt x="3" y="17"/>
                  </a:lnTo>
                  <a:lnTo>
                    <a:pt x="0" y="10"/>
                  </a:lnTo>
                  <a:lnTo>
                    <a:pt x="4" y="7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6" y="1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9" y="4"/>
                  </a:lnTo>
                  <a:lnTo>
                    <a:pt x="44" y="8"/>
                  </a:lnTo>
                  <a:lnTo>
                    <a:pt x="49" y="13"/>
                  </a:lnTo>
                  <a:lnTo>
                    <a:pt x="53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255">
              <a:extLst>
                <a:ext uri="{FF2B5EF4-FFF2-40B4-BE49-F238E27FC236}">
                  <a16:creationId xmlns:a16="http://schemas.microsoft.com/office/drawing/2014/main" id="{CF8D53E7-D6FD-4268-B6EB-CDC39B09D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" y="2894"/>
              <a:ext cx="412" cy="239"/>
            </a:xfrm>
            <a:custGeom>
              <a:avLst/>
              <a:gdLst>
                <a:gd name="T0" fmla="*/ 368 w 412"/>
                <a:gd name="T1" fmla="*/ 25 h 239"/>
                <a:gd name="T2" fmla="*/ 380 w 412"/>
                <a:gd name="T3" fmla="*/ 32 h 239"/>
                <a:gd name="T4" fmla="*/ 391 w 412"/>
                <a:gd name="T5" fmla="*/ 41 h 239"/>
                <a:gd name="T6" fmla="*/ 398 w 412"/>
                <a:gd name="T7" fmla="*/ 53 h 239"/>
                <a:gd name="T8" fmla="*/ 404 w 412"/>
                <a:gd name="T9" fmla="*/ 74 h 239"/>
                <a:gd name="T10" fmla="*/ 412 w 412"/>
                <a:gd name="T11" fmla="*/ 102 h 239"/>
                <a:gd name="T12" fmla="*/ 410 w 412"/>
                <a:gd name="T13" fmla="*/ 118 h 239"/>
                <a:gd name="T14" fmla="*/ 406 w 412"/>
                <a:gd name="T15" fmla="*/ 118 h 239"/>
                <a:gd name="T16" fmla="*/ 399 w 412"/>
                <a:gd name="T17" fmla="*/ 106 h 239"/>
                <a:gd name="T18" fmla="*/ 390 w 412"/>
                <a:gd name="T19" fmla="*/ 83 h 239"/>
                <a:gd name="T20" fmla="*/ 377 w 412"/>
                <a:gd name="T21" fmla="*/ 60 h 239"/>
                <a:gd name="T22" fmla="*/ 360 w 412"/>
                <a:gd name="T23" fmla="*/ 42 h 239"/>
                <a:gd name="T24" fmla="*/ 333 w 412"/>
                <a:gd name="T25" fmla="*/ 36 h 239"/>
                <a:gd name="T26" fmla="*/ 304 w 412"/>
                <a:gd name="T27" fmla="*/ 33 h 239"/>
                <a:gd name="T28" fmla="*/ 275 w 412"/>
                <a:gd name="T29" fmla="*/ 30 h 239"/>
                <a:gd name="T30" fmla="*/ 244 w 412"/>
                <a:gd name="T31" fmla="*/ 29 h 239"/>
                <a:gd name="T32" fmla="*/ 215 w 412"/>
                <a:gd name="T33" fmla="*/ 28 h 239"/>
                <a:gd name="T34" fmla="*/ 186 w 412"/>
                <a:gd name="T35" fmla="*/ 30 h 239"/>
                <a:gd name="T36" fmla="*/ 158 w 412"/>
                <a:gd name="T37" fmla="*/ 35 h 239"/>
                <a:gd name="T38" fmla="*/ 131 w 412"/>
                <a:gd name="T39" fmla="*/ 43 h 239"/>
                <a:gd name="T40" fmla="*/ 103 w 412"/>
                <a:gd name="T41" fmla="*/ 62 h 239"/>
                <a:gd name="T42" fmla="*/ 81 w 412"/>
                <a:gd name="T43" fmla="*/ 92 h 239"/>
                <a:gd name="T44" fmla="*/ 62 w 412"/>
                <a:gd name="T45" fmla="*/ 124 h 239"/>
                <a:gd name="T46" fmla="*/ 46 w 412"/>
                <a:gd name="T47" fmla="*/ 158 h 239"/>
                <a:gd name="T48" fmla="*/ 30 w 412"/>
                <a:gd name="T49" fmla="*/ 190 h 239"/>
                <a:gd name="T50" fmla="*/ 16 w 412"/>
                <a:gd name="T51" fmla="*/ 221 h 239"/>
                <a:gd name="T52" fmla="*/ 6 w 412"/>
                <a:gd name="T53" fmla="*/ 238 h 239"/>
                <a:gd name="T54" fmla="*/ 1 w 412"/>
                <a:gd name="T55" fmla="*/ 238 h 239"/>
                <a:gd name="T56" fmla="*/ 2 w 412"/>
                <a:gd name="T57" fmla="*/ 221 h 239"/>
                <a:gd name="T58" fmla="*/ 9 w 412"/>
                <a:gd name="T59" fmla="*/ 194 h 239"/>
                <a:gd name="T60" fmla="*/ 17 w 412"/>
                <a:gd name="T61" fmla="*/ 165 h 239"/>
                <a:gd name="T62" fmla="*/ 28 w 412"/>
                <a:gd name="T63" fmla="*/ 135 h 239"/>
                <a:gd name="T64" fmla="*/ 40 w 412"/>
                <a:gd name="T65" fmla="*/ 106 h 239"/>
                <a:gd name="T66" fmla="*/ 56 w 412"/>
                <a:gd name="T67" fmla="*/ 78 h 239"/>
                <a:gd name="T68" fmla="*/ 73 w 412"/>
                <a:gd name="T69" fmla="*/ 56 h 239"/>
                <a:gd name="T70" fmla="*/ 93 w 412"/>
                <a:gd name="T71" fmla="*/ 38 h 239"/>
                <a:gd name="T72" fmla="*/ 115 w 412"/>
                <a:gd name="T73" fmla="*/ 25 h 239"/>
                <a:gd name="T74" fmla="*/ 140 w 412"/>
                <a:gd name="T75" fmla="*/ 17 h 239"/>
                <a:gd name="T76" fmla="*/ 170 w 412"/>
                <a:gd name="T77" fmla="*/ 13 h 239"/>
                <a:gd name="T78" fmla="*/ 203 w 412"/>
                <a:gd name="T79" fmla="*/ 7 h 239"/>
                <a:gd name="T80" fmla="*/ 236 w 412"/>
                <a:gd name="T81" fmla="*/ 2 h 239"/>
                <a:gd name="T82" fmla="*/ 269 w 412"/>
                <a:gd name="T83" fmla="*/ 0 h 239"/>
                <a:gd name="T84" fmla="*/ 296 w 412"/>
                <a:gd name="T85" fmla="*/ 3 h 239"/>
                <a:gd name="T86" fmla="*/ 316 w 412"/>
                <a:gd name="T87" fmla="*/ 7 h 239"/>
                <a:gd name="T88" fmla="*/ 335 w 412"/>
                <a:gd name="T89" fmla="*/ 11 h 239"/>
                <a:gd name="T90" fmla="*/ 353 w 412"/>
                <a:gd name="T91" fmla="*/ 1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2" h="239">
                  <a:moveTo>
                    <a:pt x="363" y="20"/>
                  </a:moveTo>
                  <a:lnTo>
                    <a:pt x="368" y="25"/>
                  </a:lnTo>
                  <a:lnTo>
                    <a:pt x="374" y="28"/>
                  </a:lnTo>
                  <a:lnTo>
                    <a:pt x="380" y="32"/>
                  </a:lnTo>
                  <a:lnTo>
                    <a:pt x="385" y="37"/>
                  </a:lnTo>
                  <a:lnTo>
                    <a:pt x="391" y="41"/>
                  </a:lnTo>
                  <a:lnTo>
                    <a:pt x="395" y="46"/>
                  </a:lnTo>
                  <a:lnTo>
                    <a:pt x="398" y="53"/>
                  </a:lnTo>
                  <a:lnTo>
                    <a:pt x="399" y="60"/>
                  </a:lnTo>
                  <a:lnTo>
                    <a:pt x="404" y="74"/>
                  </a:lnTo>
                  <a:lnTo>
                    <a:pt x="409" y="88"/>
                  </a:lnTo>
                  <a:lnTo>
                    <a:pt x="412" y="102"/>
                  </a:lnTo>
                  <a:lnTo>
                    <a:pt x="412" y="117"/>
                  </a:lnTo>
                  <a:lnTo>
                    <a:pt x="410" y="118"/>
                  </a:lnTo>
                  <a:lnTo>
                    <a:pt x="408" y="119"/>
                  </a:lnTo>
                  <a:lnTo>
                    <a:pt x="406" y="118"/>
                  </a:lnTo>
                  <a:lnTo>
                    <a:pt x="404" y="118"/>
                  </a:lnTo>
                  <a:lnTo>
                    <a:pt x="399" y="106"/>
                  </a:lnTo>
                  <a:lnTo>
                    <a:pt x="394" y="95"/>
                  </a:lnTo>
                  <a:lnTo>
                    <a:pt x="390" y="83"/>
                  </a:lnTo>
                  <a:lnTo>
                    <a:pt x="383" y="71"/>
                  </a:lnTo>
                  <a:lnTo>
                    <a:pt x="377" y="60"/>
                  </a:lnTo>
                  <a:lnTo>
                    <a:pt x="369" y="50"/>
                  </a:lnTo>
                  <a:lnTo>
                    <a:pt x="360" y="42"/>
                  </a:lnTo>
                  <a:lnTo>
                    <a:pt x="347" y="37"/>
                  </a:lnTo>
                  <a:lnTo>
                    <a:pt x="333" y="36"/>
                  </a:lnTo>
                  <a:lnTo>
                    <a:pt x="318" y="34"/>
                  </a:lnTo>
                  <a:lnTo>
                    <a:pt x="304" y="33"/>
                  </a:lnTo>
                  <a:lnTo>
                    <a:pt x="289" y="32"/>
                  </a:lnTo>
                  <a:lnTo>
                    <a:pt x="275" y="30"/>
                  </a:lnTo>
                  <a:lnTo>
                    <a:pt x="259" y="29"/>
                  </a:lnTo>
                  <a:lnTo>
                    <a:pt x="244" y="29"/>
                  </a:lnTo>
                  <a:lnTo>
                    <a:pt x="230" y="28"/>
                  </a:lnTo>
                  <a:lnTo>
                    <a:pt x="215" y="28"/>
                  </a:lnTo>
                  <a:lnTo>
                    <a:pt x="201" y="29"/>
                  </a:lnTo>
                  <a:lnTo>
                    <a:pt x="186" y="30"/>
                  </a:lnTo>
                  <a:lnTo>
                    <a:pt x="172" y="32"/>
                  </a:lnTo>
                  <a:lnTo>
                    <a:pt x="158" y="35"/>
                  </a:lnTo>
                  <a:lnTo>
                    <a:pt x="144" y="39"/>
                  </a:lnTo>
                  <a:lnTo>
                    <a:pt x="131" y="43"/>
                  </a:lnTo>
                  <a:lnTo>
                    <a:pt x="118" y="49"/>
                  </a:lnTo>
                  <a:lnTo>
                    <a:pt x="103" y="62"/>
                  </a:lnTo>
                  <a:lnTo>
                    <a:pt x="91" y="76"/>
                  </a:lnTo>
                  <a:lnTo>
                    <a:pt x="81" y="92"/>
                  </a:lnTo>
                  <a:lnTo>
                    <a:pt x="71" y="107"/>
                  </a:lnTo>
                  <a:lnTo>
                    <a:pt x="62" y="124"/>
                  </a:lnTo>
                  <a:lnTo>
                    <a:pt x="55" y="142"/>
                  </a:lnTo>
                  <a:lnTo>
                    <a:pt x="46" y="158"/>
                  </a:lnTo>
                  <a:lnTo>
                    <a:pt x="38" y="175"/>
                  </a:lnTo>
                  <a:lnTo>
                    <a:pt x="30" y="190"/>
                  </a:lnTo>
                  <a:lnTo>
                    <a:pt x="24" y="206"/>
                  </a:lnTo>
                  <a:lnTo>
                    <a:pt x="16" y="221"/>
                  </a:lnTo>
                  <a:lnTo>
                    <a:pt x="8" y="237"/>
                  </a:lnTo>
                  <a:lnTo>
                    <a:pt x="6" y="238"/>
                  </a:lnTo>
                  <a:lnTo>
                    <a:pt x="3" y="239"/>
                  </a:lnTo>
                  <a:lnTo>
                    <a:pt x="1" y="238"/>
                  </a:lnTo>
                  <a:lnTo>
                    <a:pt x="0" y="236"/>
                  </a:lnTo>
                  <a:lnTo>
                    <a:pt x="2" y="221"/>
                  </a:lnTo>
                  <a:lnTo>
                    <a:pt x="5" y="208"/>
                  </a:lnTo>
                  <a:lnTo>
                    <a:pt x="9" y="194"/>
                  </a:lnTo>
                  <a:lnTo>
                    <a:pt x="12" y="181"/>
                  </a:lnTo>
                  <a:lnTo>
                    <a:pt x="17" y="165"/>
                  </a:lnTo>
                  <a:lnTo>
                    <a:pt x="23" y="151"/>
                  </a:lnTo>
                  <a:lnTo>
                    <a:pt x="28" y="135"/>
                  </a:lnTo>
                  <a:lnTo>
                    <a:pt x="34" y="121"/>
                  </a:lnTo>
                  <a:lnTo>
                    <a:pt x="40" y="106"/>
                  </a:lnTo>
                  <a:lnTo>
                    <a:pt x="47" y="92"/>
                  </a:lnTo>
                  <a:lnTo>
                    <a:pt x="56" y="78"/>
                  </a:lnTo>
                  <a:lnTo>
                    <a:pt x="65" y="66"/>
                  </a:lnTo>
                  <a:lnTo>
                    <a:pt x="73" y="56"/>
                  </a:lnTo>
                  <a:lnTo>
                    <a:pt x="83" y="46"/>
                  </a:lnTo>
                  <a:lnTo>
                    <a:pt x="93" y="38"/>
                  </a:lnTo>
                  <a:lnTo>
                    <a:pt x="103" y="31"/>
                  </a:lnTo>
                  <a:lnTo>
                    <a:pt x="115" y="25"/>
                  </a:lnTo>
                  <a:lnTo>
                    <a:pt x="127" y="20"/>
                  </a:lnTo>
                  <a:lnTo>
                    <a:pt x="140" y="17"/>
                  </a:lnTo>
                  <a:lnTo>
                    <a:pt x="153" y="15"/>
                  </a:lnTo>
                  <a:lnTo>
                    <a:pt x="170" y="13"/>
                  </a:lnTo>
                  <a:lnTo>
                    <a:pt x="186" y="10"/>
                  </a:lnTo>
                  <a:lnTo>
                    <a:pt x="203" y="7"/>
                  </a:lnTo>
                  <a:lnTo>
                    <a:pt x="220" y="4"/>
                  </a:lnTo>
                  <a:lnTo>
                    <a:pt x="236" y="2"/>
                  </a:lnTo>
                  <a:lnTo>
                    <a:pt x="253" y="1"/>
                  </a:lnTo>
                  <a:lnTo>
                    <a:pt x="269" y="0"/>
                  </a:lnTo>
                  <a:lnTo>
                    <a:pt x="287" y="1"/>
                  </a:lnTo>
                  <a:lnTo>
                    <a:pt x="296" y="3"/>
                  </a:lnTo>
                  <a:lnTo>
                    <a:pt x="306" y="6"/>
                  </a:lnTo>
                  <a:lnTo>
                    <a:pt x="316" y="7"/>
                  </a:lnTo>
                  <a:lnTo>
                    <a:pt x="325" y="9"/>
                  </a:lnTo>
                  <a:lnTo>
                    <a:pt x="335" y="11"/>
                  </a:lnTo>
                  <a:lnTo>
                    <a:pt x="344" y="14"/>
                  </a:lnTo>
                  <a:lnTo>
                    <a:pt x="353" y="17"/>
                  </a:lnTo>
                  <a:lnTo>
                    <a:pt x="363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258">
              <a:extLst>
                <a:ext uri="{FF2B5EF4-FFF2-40B4-BE49-F238E27FC236}">
                  <a16:creationId xmlns:a16="http://schemas.microsoft.com/office/drawing/2014/main" id="{526A5B05-C0B6-4D37-995C-6F057C8B6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" y="3052"/>
              <a:ext cx="456" cy="184"/>
            </a:xfrm>
            <a:custGeom>
              <a:avLst/>
              <a:gdLst>
                <a:gd name="T0" fmla="*/ 455 w 456"/>
                <a:gd name="T1" fmla="*/ 41 h 184"/>
                <a:gd name="T2" fmla="*/ 456 w 456"/>
                <a:gd name="T3" fmla="*/ 63 h 184"/>
                <a:gd name="T4" fmla="*/ 455 w 456"/>
                <a:gd name="T5" fmla="*/ 77 h 184"/>
                <a:gd name="T6" fmla="*/ 452 w 456"/>
                <a:gd name="T7" fmla="*/ 80 h 184"/>
                <a:gd name="T8" fmla="*/ 444 w 456"/>
                <a:gd name="T9" fmla="*/ 81 h 184"/>
                <a:gd name="T10" fmla="*/ 435 w 456"/>
                <a:gd name="T11" fmla="*/ 53 h 184"/>
                <a:gd name="T12" fmla="*/ 415 w 456"/>
                <a:gd name="T13" fmla="*/ 32 h 184"/>
                <a:gd name="T14" fmla="*/ 386 w 456"/>
                <a:gd name="T15" fmla="*/ 28 h 184"/>
                <a:gd name="T16" fmla="*/ 356 w 456"/>
                <a:gd name="T17" fmla="*/ 30 h 184"/>
                <a:gd name="T18" fmla="*/ 326 w 456"/>
                <a:gd name="T19" fmla="*/ 35 h 184"/>
                <a:gd name="T20" fmla="*/ 297 w 456"/>
                <a:gd name="T21" fmla="*/ 40 h 184"/>
                <a:gd name="T22" fmla="*/ 263 w 456"/>
                <a:gd name="T23" fmla="*/ 47 h 184"/>
                <a:gd name="T24" fmla="*/ 229 w 456"/>
                <a:gd name="T25" fmla="*/ 54 h 184"/>
                <a:gd name="T26" fmla="*/ 194 w 456"/>
                <a:gd name="T27" fmla="*/ 60 h 184"/>
                <a:gd name="T28" fmla="*/ 158 w 456"/>
                <a:gd name="T29" fmla="*/ 64 h 184"/>
                <a:gd name="T30" fmla="*/ 138 w 456"/>
                <a:gd name="T31" fmla="*/ 70 h 184"/>
                <a:gd name="T32" fmla="*/ 118 w 456"/>
                <a:gd name="T33" fmla="*/ 76 h 184"/>
                <a:gd name="T34" fmla="*/ 97 w 456"/>
                <a:gd name="T35" fmla="*/ 82 h 184"/>
                <a:gd name="T36" fmla="*/ 76 w 456"/>
                <a:gd name="T37" fmla="*/ 87 h 184"/>
                <a:gd name="T38" fmla="*/ 56 w 456"/>
                <a:gd name="T39" fmla="*/ 100 h 184"/>
                <a:gd name="T40" fmla="*/ 37 w 456"/>
                <a:gd name="T41" fmla="*/ 116 h 184"/>
                <a:gd name="T42" fmla="*/ 23 w 456"/>
                <a:gd name="T43" fmla="*/ 136 h 184"/>
                <a:gd name="T44" fmla="*/ 16 w 456"/>
                <a:gd name="T45" fmla="*/ 159 h 184"/>
                <a:gd name="T46" fmla="*/ 13 w 456"/>
                <a:gd name="T47" fmla="*/ 172 h 184"/>
                <a:gd name="T48" fmla="*/ 6 w 456"/>
                <a:gd name="T49" fmla="*/ 184 h 184"/>
                <a:gd name="T50" fmla="*/ 1 w 456"/>
                <a:gd name="T51" fmla="*/ 146 h 184"/>
                <a:gd name="T52" fmla="*/ 6 w 456"/>
                <a:gd name="T53" fmla="*/ 108 h 184"/>
                <a:gd name="T54" fmla="*/ 12 w 456"/>
                <a:gd name="T55" fmla="*/ 94 h 184"/>
                <a:gd name="T56" fmla="*/ 20 w 456"/>
                <a:gd name="T57" fmla="*/ 82 h 184"/>
                <a:gd name="T58" fmla="*/ 32 w 456"/>
                <a:gd name="T59" fmla="*/ 72 h 184"/>
                <a:gd name="T60" fmla="*/ 44 w 456"/>
                <a:gd name="T61" fmla="*/ 63 h 184"/>
                <a:gd name="T62" fmla="*/ 52 w 456"/>
                <a:gd name="T63" fmla="*/ 38 h 184"/>
                <a:gd name="T64" fmla="*/ 64 w 456"/>
                <a:gd name="T65" fmla="*/ 15 h 184"/>
                <a:gd name="T66" fmla="*/ 68 w 456"/>
                <a:gd name="T67" fmla="*/ 14 h 184"/>
                <a:gd name="T68" fmla="*/ 70 w 456"/>
                <a:gd name="T69" fmla="*/ 17 h 184"/>
                <a:gd name="T70" fmla="*/ 70 w 456"/>
                <a:gd name="T71" fmla="*/ 36 h 184"/>
                <a:gd name="T72" fmla="*/ 76 w 456"/>
                <a:gd name="T73" fmla="*/ 53 h 184"/>
                <a:gd name="T74" fmla="*/ 93 w 456"/>
                <a:gd name="T75" fmla="*/ 49 h 184"/>
                <a:gd name="T76" fmla="*/ 111 w 456"/>
                <a:gd name="T77" fmla="*/ 45 h 184"/>
                <a:gd name="T78" fmla="*/ 128 w 456"/>
                <a:gd name="T79" fmla="*/ 43 h 184"/>
                <a:gd name="T80" fmla="*/ 146 w 456"/>
                <a:gd name="T81" fmla="*/ 43 h 184"/>
                <a:gd name="T82" fmla="*/ 168 w 456"/>
                <a:gd name="T83" fmla="*/ 41 h 184"/>
                <a:gd name="T84" fmla="*/ 189 w 456"/>
                <a:gd name="T85" fmla="*/ 36 h 184"/>
                <a:gd name="T86" fmla="*/ 211 w 456"/>
                <a:gd name="T87" fmla="*/ 33 h 184"/>
                <a:gd name="T88" fmla="*/ 233 w 456"/>
                <a:gd name="T89" fmla="*/ 28 h 184"/>
                <a:gd name="T90" fmla="*/ 255 w 456"/>
                <a:gd name="T91" fmla="*/ 24 h 184"/>
                <a:gd name="T92" fmla="*/ 277 w 456"/>
                <a:gd name="T93" fmla="*/ 19 h 184"/>
                <a:gd name="T94" fmla="*/ 298 w 456"/>
                <a:gd name="T95" fmla="*/ 15 h 184"/>
                <a:gd name="T96" fmla="*/ 320 w 456"/>
                <a:gd name="T97" fmla="*/ 11 h 184"/>
                <a:gd name="T98" fmla="*/ 355 w 456"/>
                <a:gd name="T99" fmla="*/ 5 h 184"/>
                <a:gd name="T100" fmla="*/ 393 w 456"/>
                <a:gd name="T101" fmla="*/ 0 h 184"/>
                <a:gd name="T102" fmla="*/ 426 w 456"/>
                <a:gd name="T103" fmla="*/ 4 h 184"/>
                <a:gd name="T104" fmla="*/ 451 w 456"/>
                <a:gd name="T105" fmla="*/ 3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6" h="184">
                  <a:moveTo>
                    <a:pt x="451" y="30"/>
                  </a:moveTo>
                  <a:lnTo>
                    <a:pt x="455" y="41"/>
                  </a:lnTo>
                  <a:lnTo>
                    <a:pt x="456" y="52"/>
                  </a:lnTo>
                  <a:lnTo>
                    <a:pt x="456" y="63"/>
                  </a:lnTo>
                  <a:lnTo>
                    <a:pt x="456" y="75"/>
                  </a:lnTo>
                  <a:lnTo>
                    <a:pt x="455" y="77"/>
                  </a:lnTo>
                  <a:lnTo>
                    <a:pt x="454" y="79"/>
                  </a:lnTo>
                  <a:lnTo>
                    <a:pt x="452" y="80"/>
                  </a:lnTo>
                  <a:lnTo>
                    <a:pt x="450" y="81"/>
                  </a:lnTo>
                  <a:lnTo>
                    <a:pt x="444" y="81"/>
                  </a:lnTo>
                  <a:lnTo>
                    <a:pt x="440" y="68"/>
                  </a:lnTo>
                  <a:lnTo>
                    <a:pt x="435" y="53"/>
                  </a:lnTo>
                  <a:lnTo>
                    <a:pt x="428" y="41"/>
                  </a:lnTo>
                  <a:lnTo>
                    <a:pt x="415" y="32"/>
                  </a:lnTo>
                  <a:lnTo>
                    <a:pt x="401" y="29"/>
                  </a:lnTo>
                  <a:lnTo>
                    <a:pt x="386" y="28"/>
                  </a:lnTo>
                  <a:lnTo>
                    <a:pt x="371" y="29"/>
                  </a:lnTo>
                  <a:lnTo>
                    <a:pt x="356" y="30"/>
                  </a:lnTo>
                  <a:lnTo>
                    <a:pt x="342" y="32"/>
                  </a:lnTo>
                  <a:lnTo>
                    <a:pt x="326" y="35"/>
                  </a:lnTo>
                  <a:lnTo>
                    <a:pt x="312" y="38"/>
                  </a:lnTo>
                  <a:lnTo>
                    <a:pt x="297" y="40"/>
                  </a:lnTo>
                  <a:lnTo>
                    <a:pt x="280" y="44"/>
                  </a:lnTo>
                  <a:lnTo>
                    <a:pt x="263" y="47"/>
                  </a:lnTo>
                  <a:lnTo>
                    <a:pt x="245" y="51"/>
                  </a:lnTo>
                  <a:lnTo>
                    <a:pt x="229" y="54"/>
                  </a:lnTo>
                  <a:lnTo>
                    <a:pt x="211" y="57"/>
                  </a:lnTo>
                  <a:lnTo>
                    <a:pt x="194" y="60"/>
                  </a:lnTo>
                  <a:lnTo>
                    <a:pt x="176" y="62"/>
                  </a:lnTo>
                  <a:lnTo>
                    <a:pt x="158" y="64"/>
                  </a:lnTo>
                  <a:lnTo>
                    <a:pt x="148" y="67"/>
                  </a:lnTo>
                  <a:lnTo>
                    <a:pt x="138" y="70"/>
                  </a:lnTo>
                  <a:lnTo>
                    <a:pt x="127" y="73"/>
                  </a:lnTo>
                  <a:lnTo>
                    <a:pt x="118" y="76"/>
                  </a:lnTo>
                  <a:lnTo>
                    <a:pt x="108" y="79"/>
                  </a:lnTo>
                  <a:lnTo>
                    <a:pt x="97" y="82"/>
                  </a:lnTo>
                  <a:lnTo>
                    <a:pt x="87" y="85"/>
                  </a:lnTo>
                  <a:lnTo>
                    <a:pt x="76" y="87"/>
                  </a:lnTo>
                  <a:lnTo>
                    <a:pt x="66" y="92"/>
                  </a:lnTo>
                  <a:lnTo>
                    <a:pt x="56" y="100"/>
                  </a:lnTo>
                  <a:lnTo>
                    <a:pt x="45" y="107"/>
                  </a:lnTo>
                  <a:lnTo>
                    <a:pt x="37" y="116"/>
                  </a:lnTo>
                  <a:lnTo>
                    <a:pt x="29" y="126"/>
                  </a:lnTo>
                  <a:lnTo>
                    <a:pt x="23" y="136"/>
                  </a:lnTo>
                  <a:lnTo>
                    <a:pt x="18" y="147"/>
                  </a:lnTo>
                  <a:lnTo>
                    <a:pt x="16" y="159"/>
                  </a:lnTo>
                  <a:lnTo>
                    <a:pt x="15" y="166"/>
                  </a:lnTo>
                  <a:lnTo>
                    <a:pt x="13" y="172"/>
                  </a:lnTo>
                  <a:lnTo>
                    <a:pt x="11" y="179"/>
                  </a:lnTo>
                  <a:lnTo>
                    <a:pt x="6" y="184"/>
                  </a:lnTo>
                  <a:lnTo>
                    <a:pt x="0" y="165"/>
                  </a:lnTo>
                  <a:lnTo>
                    <a:pt x="1" y="146"/>
                  </a:lnTo>
                  <a:lnTo>
                    <a:pt x="5" y="128"/>
                  </a:lnTo>
                  <a:lnTo>
                    <a:pt x="6" y="108"/>
                  </a:lnTo>
                  <a:lnTo>
                    <a:pt x="8" y="101"/>
                  </a:lnTo>
                  <a:lnTo>
                    <a:pt x="12" y="94"/>
                  </a:lnTo>
                  <a:lnTo>
                    <a:pt x="15" y="88"/>
                  </a:lnTo>
                  <a:lnTo>
                    <a:pt x="20" y="82"/>
                  </a:lnTo>
                  <a:lnTo>
                    <a:pt x="26" y="76"/>
                  </a:lnTo>
                  <a:lnTo>
                    <a:pt x="32" y="72"/>
                  </a:lnTo>
                  <a:lnTo>
                    <a:pt x="38" y="67"/>
                  </a:lnTo>
                  <a:lnTo>
                    <a:pt x="44" y="63"/>
                  </a:lnTo>
                  <a:lnTo>
                    <a:pt x="47" y="50"/>
                  </a:lnTo>
                  <a:lnTo>
                    <a:pt x="52" y="38"/>
                  </a:lnTo>
                  <a:lnTo>
                    <a:pt x="58" y="26"/>
                  </a:lnTo>
                  <a:lnTo>
                    <a:pt x="64" y="15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6"/>
                  </a:lnTo>
                  <a:lnTo>
                    <a:pt x="70" y="17"/>
                  </a:lnTo>
                  <a:lnTo>
                    <a:pt x="71" y="27"/>
                  </a:lnTo>
                  <a:lnTo>
                    <a:pt x="70" y="36"/>
                  </a:lnTo>
                  <a:lnTo>
                    <a:pt x="71" y="46"/>
                  </a:lnTo>
                  <a:lnTo>
                    <a:pt x="76" y="53"/>
                  </a:lnTo>
                  <a:lnTo>
                    <a:pt x="85" y="51"/>
                  </a:lnTo>
                  <a:lnTo>
                    <a:pt x="93" y="49"/>
                  </a:lnTo>
                  <a:lnTo>
                    <a:pt x="102" y="47"/>
                  </a:lnTo>
                  <a:lnTo>
                    <a:pt x="111" y="45"/>
                  </a:lnTo>
                  <a:lnTo>
                    <a:pt x="119" y="44"/>
                  </a:lnTo>
                  <a:lnTo>
                    <a:pt x="128" y="43"/>
                  </a:lnTo>
                  <a:lnTo>
                    <a:pt x="137" y="42"/>
                  </a:lnTo>
                  <a:lnTo>
                    <a:pt x="146" y="43"/>
                  </a:lnTo>
                  <a:lnTo>
                    <a:pt x="157" y="42"/>
                  </a:lnTo>
                  <a:lnTo>
                    <a:pt x="168" y="41"/>
                  </a:lnTo>
                  <a:lnTo>
                    <a:pt x="179" y="39"/>
                  </a:lnTo>
                  <a:lnTo>
                    <a:pt x="189" y="36"/>
                  </a:lnTo>
                  <a:lnTo>
                    <a:pt x="201" y="35"/>
                  </a:lnTo>
                  <a:lnTo>
                    <a:pt x="211" y="33"/>
                  </a:lnTo>
                  <a:lnTo>
                    <a:pt x="223" y="31"/>
                  </a:lnTo>
                  <a:lnTo>
                    <a:pt x="233" y="28"/>
                  </a:lnTo>
                  <a:lnTo>
                    <a:pt x="244" y="26"/>
                  </a:lnTo>
                  <a:lnTo>
                    <a:pt x="255" y="24"/>
                  </a:lnTo>
                  <a:lnTo>
                    <a:pt x="266" y="22"/>
                  </a:lnTo>
                  <a:lnTo>
                    <a:pt x="277" y="19"/>
                  </a:lnTo>
                  <a:lnTo>
                    <a:pt x="288" y="17"/>
                  </a:lnTo>
                  <a:lnTo>
                    <a:pt x="298" y="15"/>
                  </a:lnTo>
                  <a:lnTo>
                    <a:pt x="310" y="13"/>
                  </a:lnTo>
                  <a:lnTo>
                    <a:pt x="320" y="11"/>
                  </a:lnTo>
                  <a:lnTo>
                    <a:pt x="337" y="8"/>
                  </a:lnTo>
                  <a:lnTo>
                    <a:pt x="355" y="5"/>
                  </a:lnTo>
                  <a:lnTo>
                    <a:pt x="374" y="2"/>
                  </a:lnTo>
                  <a:lnTo>
                    <a:pt x="393" y="0"/>
                  </a:lnTo>
                  <a:lnTo>
                    <a:pt x="410" y="0"/>
                  </a:lnTo>
                  <a:lnTo>
                    <a:pt x="426" y="4"/>
                  </a:lnTo>
                  <a:lnTo>
                    <a:pt x="439" y="14"/>
                  </a:lnTo>
                  <a:lnTo>
                    <a:pt x="451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2A53BE03-4640-4322-8A11-5289F0BE0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324" y="2747270"/>
            <a:ext cx="928840" cy="1775852"/>
          </a:xfrm>
          <a:prstGeom prst="rect">
            <a:avLst/>
          </a:prstGeom>
        </p:spPr>
      </p:pic>
      <p:pic>
        <p:nvPicPr>
          <p:cNvPr id="48" name="Picture 47" descr="Businessman pointing side">
            <a:extLst>
              <a:ext uri="{FF2B5EF4-FFF2-40B4-BE49-F238E27FC236}">
                <a16:creationId xmlns:a16="http://schemas.microsoft.com/office/drawing/2014/main" id="{62810C82-6924-4D34-8992-C82DE298B6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856" y="4143219"/>
            <a:ext cx="834238" cy="1843765"/>
          </a:xfrm>
          <a:prstGeom prst="rect">
            <a:avLst/>
          </a:prstGeom>
        </p:spPr>
      </p:pic>
      <p:pic>
        <p:nvPicPr>
          <p:cNvPr id="49" name="Picture 48" descr="Ladybug on a white background">
            <a:extLst>
              <a:ext uri="{FF2B5EF4-FFF2-40B4-BE49-F238E27FC236}">
                <a16:creationId xmlns:a16="http://schemas.microsoft.com/office/drawing/2014/main" id="{FE25D000-1239-4D1D-86E4-DA75BA7645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1" r="35560"/>
          <a:stretch/>
        </p:blipFill>
        <p:spPr>
          <a:xfrm>
            <a:off x="4835622" y="3697600"/>
            <a:ext cx="1447755" cy="111204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C86E4735-CD2E-4650-B4FE-9145CD52BE2F}"/>
              </a:ext>
            </a:extLst>
          </p:cNvPr>
          <p:cNvSpPr txBox="1"/>
          <p:nvPr/>
        </p:nvSpPr>
        <p:spPr>
          <a:xfrm>
            <a:off x="4167670" y="2508985"/>
            <a:ext cx="47440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Jokewood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“Good enough is</a:t>
            </a:r>
            <a:br>
              <a:rPr lang="en-US" sz="4000" dirty="0">
                <a:solidFill>
                  <a:srgbClr val="C00000"/>
                </a:solidFill>
                <a:latin typeface="Jokewood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rgbClr val="C00000"/>
                </a:solidFill>
                <a:latin typeface="Jokewood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good enough!”</a:t>
            </a:r>
          </a:p>
          <a:p>
            <a:endParaRPr lang="en-US" dirty="0">
              <a:solidFill>
                <a:srgbClr val="C00000"/>
              </a:solidFill>
              <a:latin typeface="Jokewood" panose="00000400000000000000" pitchFamily="2" charset="0"/>
            </a:endParaRPr>
          </a:p>
        </p:txBody>
      </p:sp>
      <p:pic>
        <p:nvPicPr>
          <p:cNvPr id="52" name="Picture 51" descr="A picture containing grass, mountain, outdoor, nature&#10;&#10;Description automatically generated">
            <a:extLst>
              <a:ext uri="{FF2B5EF4-FFF2-40B4-BE49-F238E27FC236}">
                <a16:creationId xmlns:a16="http://schemas.microsoft.com/office/drawing/2014/main" id="{E72A07AD-FCBD-4F4E-872F-3F198321A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423" y="4606709"/>
            <a:ext cx="2123768" cy="1406406"/>
          </a:xfrm>
          <a:prstGeom prst="rect">
            <a:avLst/>
          </a:prstGeom>
        </p:spPr>
      </p:pic>
      <p:sp>
        <p:nvSpPr>
          <p:cNvPr id="54" name="Speech Bubble: Rectangle with Corners Rounded 53">
            <a:extLst>
              <a:ext uri="{FF2B5EF4-FFF2-40B4-BE49-F238E27FC236}">
                <a16:creationId xmlns:a16="http://schemas.microsoft.com/office/drawing/2014/main" id="{5E3003D3-855A-4283-A38F-0FEE3BF22C7F}"/>
              </a:ext>
            </a:extLst>
          </p:cNvPr>
          <p:cNvSpPr/>
          <p:nvPr/>
        </p:nvSpPr>
        <p:spPr>
          <a:xfrm>
            <a:off x="3130314" y="5047215"/>
            <a:ext cx="2023473" cy="737286"/>
          </a:xfrm>
          <a:prstGeom prst="wedgeRoundRectCallout">
            <a:avLst>
              <a:gd name="adj1" fmla="val 43680"/>
              <a:gd name="adj2" fmla="val 98730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Listen to what I’m telling you!</a:t>
            </a:r>
            <a:endParaRPr lang="en-US" altLang="en-US" sz="24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71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173CAE-9C55-4BBA-B1B1-A39D7A623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13" y="178435"/>
            <a:ext cx="11385755" cy="1325563"/>
          </a:xfr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Practice: Combine Graphic/Text Objects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2FBE9-B275-4A73-9256-63461766A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479" y="1352679"/>
            <a:ext cx="4964585" cy="1320361"/>
          </a:xfr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sz="1800" dirty="0"/>
              <a:t>Add objects to slide: Clip art, Shapes, Text boxes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Resize and Position/Layer the objects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Group objects if needed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Animate as desired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E761F-95F6-44E8-8A3A-CB04A30F0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15</a:t>
            </a:fld>
            <a:endParaRPr lang="en-US"/>
          </a:p>
        </p:txBody>
      </p:sp>
      <p:sp>
        <p:nvSpPr>
          <p:cNvPr id="7" name="AutoShape 152">
            <a:extLst>
              <a:ext uri="{FF2B5EF4-FFF2-40B4-BE49-F238E27FC236}">
                <a16:creationId xmlns:a16="http://schemas.microsoft.com/office/drawing/2014/main" id="{2256BFBD-5861-444B-9D38-BFF2CD5C882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343400" y="2286004"/>
            <a:ext cx="3276600" cy="300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07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3673</TotalTime>
  <Words>542</Words>
  <Application>Microsoft Office PowerPoint</Application>
  <PresentationFormat>Widescreen</PresentationFormat>
  <Paragraphs>100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Jokewood</vt:lpstr>
      <vt:lpstr>Arial</vt:lpstr>
      <vt:lpstr>Calibri</vt:lpstr>
      <vt:lpstr>Lucida Casual</vt:lpstr>
      <vt:lpstr>Times New Roman</vt:lpstr>
      <vt:lpstr>Office Theme</vt:lpstr>
      <vt:lpstr>PowerPoint: What’s the point?</vt:lpstr>
      <vt:lpstr>Hands on Exercises #3</vt:lpstr>
      <vt:lpstr>Graphics Sources</vt:lpstr>
      <vt:lpstr>Graphics Sources</vt:lpstr>
      <vt:lpstr>Practice: shapes, icons, etc.</vt:lpstr>
      <vt:lpstr>PowerPoint Presentation</vt:lpstr>
      <vt:lpstr>Practice: Images from the web</vt:lpstr>
      <vt:lpstr>Graphics: Screen Shots</vt:lpstr>
      <vt:lpstr>Practice: Screen shots</vt:lpstr>
      <vt:lpstr>Modify Graphic Images</vt:lpstr>
      <vt:lpstr>Picture Format</vt:lpstr>
      <vt:lpstr>Practice: Modify  Graphic Images</vt:lpstr>
      <vt:lpstr>Combining Graphic/Text Objects</vt:lpstr>
      <vt:lpstr>Practice Slides Resources</vt:lpstr>
      <vt:lpstr>Practice: Combine Graphic/Text Objects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Read Gilgen</dc:creator>
  <cp:lastModifiedBy>Read Gilgen</cp:lastModifiedBy>
  <cp:revision>96</cp:revision>
  <cp:lastPrinted>2022-09-26T16:14:27Z</cp:lastPrinted>
  <dcterms:created xsi:type="dcterms:W3CDTF">2022-01-20T18:42:36Z</dcterms:created>
  <dcterms:modified xsi:type="dcterms:W3CDTF">2024-09-21T17:10:03Z</dcterms:modified>
</cp:coreProperties>
</file>