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811" autoAdjust="0"/>
  </p:normalViewPr>
  <p:slideViewPr>
    <p:cSldViewPr snapToGrid="0">
      <p:cViewPr varScale="1">
        <p:scale>
          <a:sx n="80" d="100"/>
          <a:sy n="80" d="100"/>
        </p:scale>
        <p:origin x="73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91079-9A12-4C5D-AF8E-98FE594B98A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3D3F6-9784-4CB2-9C66-1AA7AA3C2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10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your own notes here…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3D3F6-9784-4CB2-9C66-1AA7AA3C29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1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37363-DEE4-4D00-AF7E-699431F13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F71A0-92D4-4262-BF85-E3A819665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9459D-AC4C-4920-9869-662083E3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401F0-A516-47CA-ADB1-1F1764948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432B8-54ED-4AB5-8929-AB319EB76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6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C72D-25CD-4F61-93D9-266B888F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42D55-CBAB-4F60-93EB-A804B325F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E5C67-97B3-453D-9B1A-03C1398A3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CFE84-DE88-448F-A1D1-17E189AF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C5295-A58C-4A90-BEC9-EA1F14C23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40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6D414-DA52-498C-8A43-57425774B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38772A-970B-4E32-AA7E-CE2AF90BA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4843-B202-4874-86FC-F190D83A4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90281-025B-4C4E-8A5F-266BFF6F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F2EA9-D73A-49AF-82E0-BBB6CBE9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73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EEA79-50BA-4412-9DED-5FBAC0D1B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479A0-374B-4663-B8BB-C777BE7A8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20CF7-936D-42FE-B849-3616ECB16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85EF1-4447-422B-A262-B5F966BB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6BE10-300D-4DE4-AA54-F5B593743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C6AC4-61A4-454F-83B0-94CF5AD7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7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D24D-A943-4A1C-8CF7-7AA16A804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5AB0B-CF48-40B8-A3A9-06DCD1FAE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43C8C6-D027-492A-878E-8833FC228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996CC-F068-4B5D-92CB-22122A002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DCB34-CBC6-4E5E-84A8-B022BD15C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6D61B9-09DD-4146-82EB-7512DD7E9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30F37-7895-4E1F-A30C-DE20B389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6F56EA-5114-419C-B621-2C8D75D1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6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FE6F-7562-4B8A-AD4B-4E0D8E88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87FE9-964E-4552-88AC-EEFB9016C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924923-5E9F-41C4-AA7B-1A5151F2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40C63-5A79-4222-8452-51551AB52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2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E4538-BDAB-4D35-90D4-F20344B31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EC162-18AE-4C65-ABE6-CB6AAC0B4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78C46-5460-4EF0-848A-CFDFE983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8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04B44-B82C-4310-BA90-CCB5E565A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8990B-D4AD-4AC6-AFFE-9354021B1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B56EF-518B-461C-AC40-21832C25D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E5B86-2C5C-4134-B0D4-B7D23823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A834F-A6F1-4183-B567-8C01734A1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0151F-3EDF-47AF-878F-EFD0170D9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6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D2E9-4C8E-40BB-8208-F57688FF9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EE3DF4-D729-452E-BF38-D973D9E727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630B0-515B-43EE-B47F-EDBCDD1D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446E8-94BC-412A-A1E2-32AA8DA3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28A9C-DE19-460D-9689-81C9A8B6A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09D993-CB17-4309-9BB3-CE5D7316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2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32E60-89FA-44D1-BDD5-5D8ED8843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05A5A-1592-4427-BEE9-AD0EDF885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38512-7158-44C7-A495-D92BE367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8D062-F16E-42BF-BDB4-4BBC590F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522FD-0121-44A1-9D83-928C07F62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9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49EDBC-6427-4CDE-88BB-CB3382878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B268B-EC87-4F8A-A1A6-951FD39F1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274AE-8D7F-4A6D-9235-B09602ED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E4DB4-9478-4B76-AEA4-63555A095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464BE-4BF1-4E87-A7DC-8C3B0171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2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454226-BEFD-4A92-BD61-716005444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8344C-BFDB-4F47-B4D6-A29D18229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38874-CAB9-4DB2-91B1-7E6819ABA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B0234-0CD3-4124-BE08-BB33FA189A1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98DE0-C81E-4F69-88C4-8BC477AC0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0472A-8EBE-484D-9628-D386666D4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936DA-78D7-4CE8-8CBD-7EA936FE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8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C1CA2-F0E0-44E5-A16B-5DFB5C5EC9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0D417-81E9-4CF2-A943-128885973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59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2916-EB78-4D06-945C-07D5388CA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3501E-AE7F-43F0-9CF9-64F2EAB7E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65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35A4-F41E-4303-AE2A-85B15816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91A8A-8F49-491E-9549-40AE7AFAB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26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</Words>
  <Application>Microsoft Office PowerPoint</Application>
  <PresentationFormat>Widescreen</PresentationFormat>
  <Paragraphs>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Read Gilgen</dc:creator>
  <cp:lastModifiedBy>Read Gilgen</cp:lastModifiedBy>
  <cp:revision>22</cp:revision>
  <dcterms:created xsi:type="dcterms:W3CDTF">2022-01-20T21:23:07Z</dcterms:created>
  <dcterms:modified xsi:type="dcterms:W3CDTF">2022-01-20T22:17:05Z</dcterms:modified>
</cp:coreProperties>
</file>