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81" d="100"/>
          <a:sy n="81" d="100"/>
        </p:scale>
        <p:origin x="49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EBC51-6285-FE93-C873-7C1685CE7B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8E28BC-E619-650A-6BC0-655740A6D8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904FCE-0FC7-683D-7262-5797EF60899B}"/>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5" name="Footer Placeholder 4">
            <a:extLst>
              <a:ext uri="{FF2B5EF4-FFF2-40B4-BE49-F238E27FC236}">
                <a16:creationId xmlns:a16="http://schemas.microsoft.com/office/drawing/2014/main" id="{965D611B-9BEE-92BA-2E06-AFF54BCB19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FC2157-E7E3-420A-F23A-26D56E657E1C}"/>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3550728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2A211-E927-2D1D-61D8-48C6941590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7B6D66-4D48-F84D-89A4-C4094E10EF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F7DE3A-305F-E64F-60E8-C8238D8A000E}"/>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5" name="Footer Placeholder 4">
            <a:extLst>
              <a:ext uri="{FF2B5EF4-FFF2-40B4-BE49-F238E27FC236}">
                <a16:creationId xmlns:a16="http://schemas.microsoft.com/office/drawing/2014/main" id="{602ABD8D-8469-FB16-7BAC-9ED17FD906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C843B8-1F6B-458C-72D1-96645965E332}"/>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3331324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EB485-95C3-EB36-8A8B-2B5317F900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C42718-CB7F-2998-759C-7395F969A1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C5347E-FA94-AD3B-81AB-2A53B11B7715}"/>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5" name="Footer Placeholder 4">
            <a:extLst>
              <a:ext uri="{FF2B5EF4-FFF2-40B4-BE49-F238E27FC236}">
                <a16:creationId xmlns:a16="http://schemas.microsoft.com/office/drawing/2014/main" id="{48D2D814-F45F-FABF-F43E-44FFC0DBA4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A6E898-5D5B-0ED0-3147-AA3EA939BC27}"/>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467681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E067B-4F69-2165-D0F5-13B9DDA8E6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B0B313-8940-CC1E-2148-A7BDD944A4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AD632A-A8BB-C0B1-31B9-69BD7A7879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649C7A-28C4-232E-23CB-7DCB3568ED77}"/>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6" name="Footer Placeholder 5">
            <a:extLst>
              <a:ext uri="{FF2B5EF4-FFF2-40B4-BE49-F238E27FC236}">
                <a16:creationId xmlns:a16="http://schemas.microsoft.com/office/drawing/2014/main" id="{A7B7B076-0E71-00F8-100C-5EE362B6CD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482A60-7547-D435-871F-2B4744763443}"/>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1193830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FC339-FA70-7FAD-AF47-7A4CA5BAA0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BCC0B3-9E63-565B-116A-55D8C85A3A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59D488-D4C5-DC2A-09F6-F4A6E57BE1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3E6096-D2D0-6919-AADD-210C6C1DD6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42E309-2E06-E59D-772D-007FDA4FA0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B84EF-6930-9A14-F5EB-415D32C26167}"/>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8" name="Footer Placeholder 7">
            <a:extLst>
              <a:ext uri="{FF2B5EF4-FFF2-40B4-BE49-F238E27FC236}">
                <a16:creationId xmlns:a16="http://schemas.microsoft.com/office/drawing/2014/main" id="{8F03563A-3BDF-8AC6-2C83-9861F9602D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5667EC-0F02-CAFA-1F78-B49BFE4F41CF}"/>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3375762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E27C4-ACC4-E4C9-84D7-4E556F0D07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F6ACA3-0015-94A3-63E7-BA5843F074A3}"/>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4" name="Footer Placeholder 3">
            <a:extLst>
              <a:ext uri="{FF2B5EF4-FFF2-40B4-BE49-F238E27FC236}">
                <a16:creationId xmlns:a16="http://schemas.microsoft.com/office/drawing/2014/main" id="{69503540-4B47-6E93-D696-3BD38C7BDC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02F4DC0-E73F-E50D-7E4F-E498D84E2E5F}"/>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1428545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F8DAC9-1F23-B9C5-4614-095F45ACFD4D}"/>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3" name="Footer Placeholder 2">
            <a:extLst>
              <a:ext uri="{FF2B5EF4-FFF2-40B4-BE49-F238E27FC236}">
                <a16:creationId xmlns:a16="http://schemas.microsoft.com/office/drawing/2014/main" id="{DF384B65-5DA3-B155-4380-94A720E25E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F05424-3005-FB8A-B5F8-9EE47114D3ED}"/>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1215414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D7D60-7B42-9EEF-1E00-200550E8C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984A86-917D-B629-F697-9020DB8BFC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426478-FA37-112D-4494-E173D08C60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2CC384-D637-CE6D-7192-69DD628ACA7A}"/>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6" name="Footer Placeholder 5">
            <a:extLst>
              <a:ext uri="{FF2B5EF4-FFF2-40B4-BE49-F238E27FC236}">
                <a16:creationId xmlns:a16="http://schemas.microsoft.com/office/drawing/2014/main" id="{2639D25A-C579-F069-2F28-EC2ECA6968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A0772A-91DB-1368-6FF1-DCA73E329BC5}"/>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1389331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AEF40-A6CD-D9A5-FAE8-28C04BC69C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0EE38B-D84D-563A-EB83-DD5E51A156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D80B3F-B51F-E2D8-6177-EB19260C2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385BFF-261E-AD84-62F4-955F6B4FF441}"/>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6" name="Footer Placeholder 5">
            <a:extLst>
              <a:ext uri="{FF2B5EF4-FFF2-40B4-BE49-F238E27FC236}">
                <a16:creationId xmlns:a16="http://schemas.microsoft.com/office/drawing/2014/main" id="{7715C2E2-BC9F-46E1-06CA-3E3119FB2D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017A0F-A55E-38B7-7EAA-6A0E3243B149}"/>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2811686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0D534-5812-10DC-7BB9-EF5570EDAD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B2A0CA-2E2E-668C-AC79-CCE0E4D94D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23CE19-3899-68F5-70BA-643602034C7D}"/>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5" name="Footer Placeholder 4">
            <a:extLst>
              <a:ext uri="{FF2B5EF4-FFF2-40B4-BE49-F238E27FC236}">
                <a16:creationId xmlns:a16="http://schemas.microsoft.com/office/drawing/2014/main" id="{E907DBE3-94FA-C0E4-AEDA-9B96E68AE4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5F7AF9-8595-B19E-3651-0456CED586FF}"/>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1388541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EFB6EF-3796-8AD2-CBF0-A78C8B62D6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25D7F46-EAE0-7A65-8020-8EEAB53EAC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05C7C-BD08-7E1D-BDF4-C4C115747B9D}"/>
              </a:ext>
            </a:extLst>
          </p:cNvPr>
          <p:cNvSpPr>
            <a:spLocks noGrp="1"/>
          </p:cNvSpPr>
          <p:nvPr>
            <p:ph type="dt" sz="half" idx="10"/>
          </p:nvPr>
        </p:nvSpPr>
        <p:spPr/>
        <p:txBody>
          <a:bodyPr/>
          <a:lstStyle/>
          <a:p>
            <a:fld id="{023BF399-33FD-49D6-92DA-F59794170C0F}" type="datetimeFigureOut">
              <a:rPr lang="en-US" smtClean="0"/>
              <a:t>9/12/2024</a:t>
            </a:fld>
            <a:endParaRPr lang="en-US"/>
          </a:p>
        </p:txBody>
      </p:sp>
      <p:sp>
        <p:nvSpPr>
          <p:cNvPr id="5" name="Footer Placeholder 4">
            <a:extLst>
              <a:ext uri="{FF2B5EF4-FFF2-40B4-BE49-F238E27FC236}">
                <a16:creationId xmlns:a16="http://schemas.microsoft.com/office/drawing/2014/main" id="{F05CF8F5-783B-391A-7A4B-B6B53CFFA6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7C2F73-E749-EB83-9C8B-BFC5803555E5}"/>
              </a:ext>
            </a:extLst>
          </p:cNvPr>
          <p:cNvSpPr>
            <a:spLocks noGrp="1"/>
          </p:cNvSpPr>
          <p:nvPr>
            <p:ph type="sldNum" sz="quarter" idx="12"/>
          </p:nvPr>
        </p:nvSpPr>
        <p:spPr/>
        <p:txBody>
          <a:bodyPr/>
          <a:lstStyle/>
          <a:p>
            <a:fld id="{E1E00F3A-19CE-4151-AAE3-9C26D4811FFB}" type="slidenum">
              <a:rPr lang="en-US" smtClean="0"/>
              <a:t>‹#›</a:t>
            </a:fld>
            <a:endParaRPr lang="en-US"/>
          </a:p>
        </p:txBody>
      </p:sp>
    </p:spTree>
    <p:extLst>
      <p:ext uri="{BB962C8B-B14F-4D97-AF65-F5344CB8AC3E}">
        <p14:creationId xmlns:p14="http://schemas.microsoft.com/office/powerpoint/2010/main" val="3332769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583670-BA19-3DFC-F9A2-9512C77EF8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72D8F0-D57C-812B-D1B0-C51F61B599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76F93D-05C8-2ED9-2476-789BDFA293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3BF399-33FD-49D6-92DA-F59794170C0F}" type="datetimeFigureOut">
              <a:rPr lang="en-US" smtClean="0"/>
              <a:t>9/12/2024</a:t>
            </a:fld>
            <a:endParaRPr lang="en-US"/>
          </a:p>
        </p:txBody>
      </p:sp>
      <p:sp>
        <p:nvSpPr>
          <p:cNvPr id="5" name="Footer Placeholder 4">
            <a:extLst>
              <a:ext uri="{FF2B5EF4-FFF2-40B4-BE49-F238E27FC236}">
                <a16:creationId xmlns:a16="http://schemas.microsoft.com/office/drawing/2014/main" id="{55F71308-66FB-2D43-8936-E6E8A95882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1DA4FFD-31F5-05F9-B987-A9C3289FE1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E00F3A-19CE-4151-AAE3-9C26D4811FFB}" type="slidenum">
              <a:rPr lang="en-US" smtClean="0"/>
              <a:t>‹#›</a:t>
            </a:fld>
            <a:endParaRPr lang="en-US"/>
          </a:p>
        </p:txBody>
      </p:sp>
    </p:spTree>
    <p:extLst>
      <p:ext uri="{BB962C8B-B14F-4D97-AF65-F5344CB8AC3E}">
        <p14:creationId xmlns:p14="http://schemas.microsoft.com/office/powerpoint/2010/main" val="2618442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AA7C7-8415-26AB-1193-2A3C4ACE73D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79ACEB0-86EB-8505-EFE3-4D1483D5FD3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41294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8683A-C4F5-8CCB-5858-9E507F2CB987}"/>
              </a:ext>
            </a:extLst>
          </p:cNvPr>
          <p:cNvSpPr>
            <a:spLocks noGrp="1"/>
          </p:cNvSpPr>
          <p:nvPr>
            <p:ph type="title"/>
          </p:nvPr>
        </p:nvSpPr>
        <p:spPr/>
        <p:txBody>
          <a:bodyPr/>
          <a:lstStyle/>
          <a:p>
            <a:r>
              <a:rPr lang="en-US" dirty="0"/>
              <a:t>ICL PowerPoint Class Project</a:t>
            </a:r>
          </a:p>
        </p:txBody>
      </p:sp>
      <p:sp>
        <p:nvSpPr>
          <p:cNvPr id="3" name="Content Placeholder 2">
            <a:extLst>
              <a:ext uri="{FF2B5EF4-FFF2-40B4-BE49-F238E27FC236}">
                <a16:creationId xmlns:a16="http://schemas.microsoft.com/office/drawing/2014/main" id="{9210E173-7C91-2238-01A3-CE627A6D1E63}"/>
              </a:ext>
            </a:extLst>
          </p:cNvPr>
          <p:cNvSpPr>
            <a:spLocks noGrp="1"/>
          </p:cNvSpPr>
          <p:nvPr>
            <p:ph idx="1"/>
          </p:nvPr>
        </p:nvSpPr>
        <p:spPr>
          <a:xfrm>
            <a:off x="838200" y="1373138"/>
            <a:ext cx="10515600" cy="5046515"/>
          </a:xfrm>
        </p:spPr>
        <p:txBody>
          <a:bodyPr>
            <a:normAutofit fontScale="85000" lnSpcReduction="10000"/>
          </a:bodyPr>
          <a:lstStyle/>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To make this course more realistic, I’d like you to create an imaginary but realistic teaching slide show.  It could be on any subject, but ideally something you might actually teach someone.  A recipe, how to fix a flat tire, </a:t>
            </a:r>
            <a:r>
              <a:rPr lang="en-US" sz="1800" kern="100" dirty="0">
                <a:latin typeface="Aptos" panose="020B0004020202020204" pitchFamily="34" charset="0"/>
                <a:ea typeface="Aptos" panose="020B0004020202020204" pitchFamily="34" charset="0"/>
                <a:cs typeface="Times New Roman" panose="02020603050405020304" pitchFamily="18" charset="0"/>
              </a:rPr>
              <a:t>how to avoid scams,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etc.</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To begin with, you’ll just create a barebones slide show.  In future classes we’ll add shapes, images, animations, transitions, sounds, video clips, etc.  So go ahea</a:t>
            </a:r>
            <a:r>
              <a:rPr lang="en-US" sz="1800" kern="100" dirty="0">
                <a:latin typeface="Aptos" panose="020B0004020202020204" pitchFamily="34" charset="0"/>
                <a:ea typeface="Aptos" panose="020B0004020202020204" pitchFamily="34" charset="0"/>
                <a:cs typeface="Times New Roman" panose="02020603050405020304" pitchFamily="18" charset="0"/>
              </a:rPr>
              <a:t>d and think about (but don’t do yet) visual/audio elements you might use in the future.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Practice playing your slide show (organize, play in normal mode.)  </a:t>
            </a:r>
            <a:r>
              <a:rPr lang="en-US" sz="1800" kern="100" dirty="0">
                <a:latin typeface="Aptos" panose="020B0004020202020204" pitchFamily="34" charset="0"/>
                <a:ea typeface="Aptos" panose="020B0004020202020204" pitchFamily="34" charset="0"/>
                <a:cs typeface="Times New Roman" panose="02020603050405020304" pitchFamily="18" charset="0"/>
              </a:rPr>
              <a:t>Practice using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the navigation tools, including a blank/black slide, and Esc to end the slide show.</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If you haven’t already, save your show (but you already did, didn’t you?!)</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Finally save it or copy it to your flash drive and bring it with you each week. </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first iteration of the slide show should include:</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0"/>
              </a:spcBef>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Come up with a title, and your name as the subtitle</a:t>
            </a:r>
          </a:p>
          <a:p>
            <a:pPr>
              <a:lnSpc>
                <a:spcPct val="107000"/>
              </a:lnSpc>
              <a:spcBef>
                <a:spcPts val="0"/>
              </a:spcBef>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Create at least three slides for three steps/major teaching points</a:t>
            </a:r>
          </a:p>
          <a:p>
            <a:pPr>
              <a:lnSpc>
                <a:spcPct val="107000"/>
              </a:lnSpc>
              <a:spcBef>
                <a:spcPts val="0"/>
              </a:spcBef>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Create a few bullets and sub bullets that you might conceivably use</a:t>
            </a:r>
          </a:p>
          <a:p>
            <a:pPr>
              <a:lnSpc>
                <a:spcPct val="107000"/>
              </a:lnSpc>
              <a:spcBef>
                <a:spcPts val="0"/>
              </a:spcBef>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Add a design to your slide show</a:t>
            </a:r>
          </a:p>
          <a:p>
            <a:pPr>
              <a:lnSpc>
                <a:spcPct val="107000"/>
              </a:lnSpc>
              <a:spcBef>
                <a:spcPts val="0"/>
              </a:spcBef>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Hide this slide</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Good luck!!</a:t>
            </a:r>
          </a:p>
          <a:p>
            <a:endParaRPr lang="en-US" dirty="0"/>
          </a:p>
        </p:txBody>
      </p:sp>
    </p:spTree>
    <p:extLst>
      <p:ext uri="{BB962C8B-B14F-4D97-AF65-F5344CB8AC3E}">
        <p14:creationId xmlns:p14="http://schemas.microsoft.com/office/powerpoint/2010/main" val="1544370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FBB0B-24E7-AC41-2077-2858FC59C96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CA97FB-BDBC-21AF-56C5-1C9BAEB3518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97191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247</Words>
  <Application>Microsoft Office PowerPoint</Application>
  <PresentationFormat>Widescreen</PresentationFormat>
  <Paragraphs>20</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Aptos</vt:lpstr>
      <vt:lpstr>Aptos Display</vt:lpstr>
      <vt:lpstr>Arial</vt:lpstr>
      <vt:lpstr>Office Theme</vt:lpstr>
      <vt:lpstr>PowerPoint Presentation</vt:lpstr>
      <vt:lpstr>ICL PowerPoint Class Project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Read Gilgen</dc:creator>
  <cp:lastModifiedBy>Read Gilgen</cp:lastModifiedBy>
  <cp:revision>2</cp:revision>
  <dcterms:created xsi:type="dcterms:W3CDTF">2024-09-11T23:17:09Z</dcterms:created>
  <dcterms:modified xsi:type="dcterms:W3CDTF">2024-09-12T22:20:46Z</dcterms:modified>
</cp:coreProperties>
</file>